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theme/theme7.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9" r:id="rId4"/>
    <p:sldMasterId id="2147483754" r:id="rId5"/>
    <p:sldMasterId id="2147483759" r:id="rId6"/>
    <p:sldMasterId id="2147483764" r:id="rId7"/>
    <p:sldMasterId id="2147483660" r:id="rId8"/>
    <p:sldMasterId id="2147483700" r:id="rId9"/>
    <p:sldMasterId id="2147483775" r:id="rId10"/>
    <p:sldMasterId id="2147483778" r:id="rId11"/>
  </p:sldMasterIdLst>
  <p:notesMasterIdLst>
    <p:notesMasterId r:id="rId18"/>
  </p:notesMasterIdLst>
  <p:handoutMasterIdLst>
    <p:handoutMasterId r:id="rId19"/>
  </p:handoutMasterIdLst>
  <p:sldIdLst>
    <p:sldId id="332" r:id="rId12"/>
    <p:sldId id="341" r:id="rId13"/>
    <p:sldId id="348" r:id="rId14"/>
    <p:sldId id="342" r:id="rId15"/>
    <p:sldId id="343" r:id="rId16"/>
    <p:sldId id="347" r:id="rId17"/>
  </p:sldIdLst>
  <p:sldSz cx="12192000" cy="6858000"/>
  <p:notesSz cx="6858000" cy="9144000"/>
  <p:embeddedFontLst>
    <p:embeddedFont>
      <p:font typeface="British Council Sans" panose="020B0504020202020204" pitchFamily="34" charset="0"/>
      <p:regular r:id="rId20"/>
      <p:bold r:id="rId21"/>
      <p:italic r:id="rId22"/>
      <p:boldItalic r:id="rId23"/>
    </p:embeddedFont>
    <p:embeddedFont>
      <p:font typeface="British Council Sans Headline" panose="020B0504020202020204" pitchFamily="3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0D3C6A-D847-7919-23D3-52E15D71A708}" name="Michino, Jyuri (Education)" initials="MJ" userId="S::jyuri.michino@britishcouncil.org::5db9de6b-d94e-4a5f-9112-efdd698984ab" providerId="AD"/>
  <p188:author id="{762ADFD8-FCA7-C9F3-E586-20B3BB3D7F90}" name="Akimoto, Nanami (Japan)" initials="NA" userId="S::Nanami.Akimoto@britishcouncil.org::b57b5e2f-65e7-426b-932d-07810c7fd4e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areth Royle" initials="GR" lastIdx="31" clrIdx="0">
    <p:extLst>
      <p:ext uri="{19B8F6BF-5375-455C-9EA6-DF929625EA0E}">
        <p15:presenceInfo xmlns:p15="http://schemas.microsoft.com/office/powerpoint/2012/main" userId="6f799235006a86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0D7"/>
    <a:srgbClr val="920061"/>
    <a:srgbClr val="005C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DB25AC-B612-4DED-AA75-6BC860408F0B}" v="4" dt="2025-10-30T06:56:07.3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240" autoAdjust="0"/>
  </p:normalViewPr>
  <p:slideViewPr>
    <p:cSldViewPr snapToGrid="0" snapToObjects="1">
      <p:cViewPr varScale="1">
        <p:scale>
          <a:sx n="69" d="100"/>
          <a:sy n="69" d="100"/>
        </p:scale>
        <p:origin x="90" y="2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5" d="100"/>
          <a:sy n="85" d="100"/>
        </p:scale>
        <p:origin x="388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font" Target="fonts/font5.fntdata"/><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handoutMaster" Target="handoutMasters/handoutMaster1.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font" Target="fonts/font3.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kimoto, Nanami (Japan)" userId="b57b5e2f-65e7-426b-932d-07810c7fd4e7" providerId="ADAL" clId="{EADB25AC-B612-4DED-AA75-6BC860408F0B}"/>
    <pc:docChg chg="custSel modSld">
      <pc:chgData name="Akimoto, Nanami (Japan)" userId="b57b5e2f-65e7-426b-932d-07810c7fd4e7" providerId="ADAL" clId="{EADB25AC-B612-4DED-AA75-6BC860408F0B}" dt="2025-11-04T08:21:10.604" v="26"/>
      <pc:docMkLst>
        <pc:docMk/>
      </pc:docMkLst>
      <pc:sldChg chg="modSp mod">
        <pc:chgData name="Akimoto, Nanami (Japan)" userId="b57b5e2f-65e7-426b-932d-07810c7fd4e7" providerId="ADAL" clId="{EADB25AC-B612-4DED-AA75-6BC860408F0B}" dt="2025-10-30T06:53:41.826" v="3" actId="2711"/>
        <pc:sldMkLst>
          <pc:docMk/>
          <pc:sldMk cId="3213750994" sldId="332"/>
        </pc:sldMkLst>
        <pc:spChg chg="mod">
          <ac:chgData name="Akimoto, Nanami (Japan)" userId="b57b5e2f-65e7-426b-932d-07810c7fd4e7" providerId="ADAL" clId="{EADB25AC-B612-4DED-AA75-6BC860408F0B}" dt="2025-10-30T06:53:41.826" v="3" actId="2711"/>
          <ac:spMkLst>
            <pc:docMk/>
            <pc:sldMk cId="3213750994" sldId="332"/>
            <ac:spMk id="2" creationId="{42C38F3E-2774-4C47-88A0-E5D7EB568226}"/>
          </ac:spMkLst>
        </pc:spChg>
        <pc:spChg chg="mod">
          <ac:chgData name="Akimoto, Nanami (Japan)" userId="b57b5e2f-65e7-426b-932d-07810c7fd4e7" providerId="ADAL" clId="{EADB25AC-B612-4DED-AA75-6BC860408F0B}" dt="2025-10-30T06:53:33.224" v="2" actId="113"/>
          <ac:spMkLst>
            <pc:docMk/>
            <pc:sldMk cId="3213750994" sldId="332"/>
            <ac:spMk id="7" creationId="{5A564669-CC24-3020-4D66-B8357162C814}"/>
          </ac:spMkLst>
        </pc:spChg>
      </pc:sldChg>
      <pc:sldChg chg="addSp delSp modSp mod addCm delCm">
        <pc:chgData name="Akimoto, Nanami (Japan)" userId="b57b5e2f-65e7-426b-932d-07810c7fd4e7" providerId="ADAL" clId="{EADB25AC-B612-4DED-AA75-6BC860408F0B}" dt="2025-11-04T08:21:10.604" v="26"/>
        <pc:sldMkLst>
          <pc:docMk/>
          <pc:sldMk cId="2892074953" sldId="341"/>
        </pc:sldMkLst>
        <pc:spChg chg="add mod">
          <ac:chgData name="Akimoto, Nanami (Japan)" userId="b57b5e2f-65e7-426b-932d-07810c7fd4e7" providerId="ADAL" clId="{EADB25AC-B612-4DED-AA75-6BC860408F0B}" dt="2025-10-30T06:55:54.780" v="14"/>
          <ac:spMkLst>
            <pc:docMk/>
            <pc:sldMk cId="2892074953" sldId="341"/>
            <ac:spMk id="3" creationId="{C2EB5703-E079-A221-3876-F0FECC91ECA3}"/>
          </ac:spMkLst>
        </pc:spChg>
        <pc:spChg chg="del">
          <ac:chgData name="Akimoto, Nanami (Japan)" userId="b57b5e2f-65e7-426b-932d-07810c7fd4e7" providerId="ADAL" clId="{EADB25AC-B612-4DED-AA75-6BC860408F0B}" dt="2025-10-30T06:55:54.410" v="13" actId="478"/>
          <ac:spMkLst>
            <pc:docMk/>
            <pc:sldMk cId="2892074953" sldId="341"/>
            <ac:spMk id="5" creationId="{52F55405-1AA0-9FF1-9705-CD539A466AF2}"/>
          </ac:spMkLst>
        </pc:spChg>
        <pc:spChg chg="mod">
          <ac:chgData name="Akimoto, Nanami (Japan)" userId="b57b5e2f-65e7-426b-932d-07810c7fd4e7" providerId="ADAL" clId="{EADB25AC-B612-4DED-AA75-6BC860408F0B}" dt="2025-10-30T06:54:09.201" v="4" actId="947"/>
          <ac:spMkLst>
            <pc:docMk/>
            <pc:sldMk cId="2892074953" sldId="341"/>
            <ac:spMk id="8" creationId="{76164CA1-49C4-E267-6E89-3B67666D25D9}"/>
          </ac:spMkLst>
        </pc:spChg>
        <pc:spChg chg="mod">
          <ac:chgData name="Akimoto, Nanami (Japan)" userId="b57b5e2f-65e7-426b-932d-07810c7fd4e7" providerId="ADAL" clId="{EADB25AC-B612-4DED-AA75-6BC860408F0B}" dt="2025-10-30T06:54:26.295" v="5" actId="947"/>
          <ac:spMkLst>
            <pc:docMk/>
            <pc:sldMk cId="2892074953" sldId="341"/>
            <ac:spMk id="10" creationId="{D905C7BB-233E-D0DA-A82C-E1729B31C5B4}"/>
          </ac:spMkLst>
        </pc:spChg>
        <pc:extLst>
          <p:ext xmlns:p="http://schemas.openxmlformats.org/presentationml/2006/main" uri="{D6D511B9-2390-475A-947B-AFAB55BFBCF1}">
            <pc226:cmChg xmlns:pc226="http://schemas.microsoft.com/office/powerpoint/2022/06/main/command" chg="add del">
              <pc226:chgData name="Akimoto, Nanami (Japan)" userId="b57b5e2f-65e7-426b-932d-07810c7fd4e7" providerId="ADAL" clId="{EADB25AC-B612-4DED-AA75-6BC860408F0B}" dt="2025-11-04T08:21:10.604" v="26"/>
              <pc2:cmMkLst xmlns:pc2="http://schemas.microsoft.com/office/powerpoint/2019/9/main/command">
                <pc:docMk/>
                <pc:sldMk cId="2892074953" sldId="341"/>
                <pc2:cmMk id="{D37FF6E5-EF50-4919-A692-8EFD1FF2D28E}"/>
              </pc2:cmMkLst>
            </pc226:cmChg>
          </p:ext>
        </pc:extLst>
      </pc:sldChg>
      <pc:sldChg chg="modSp mod">
        <pc:chgData name="Akimoto, Nanami (Japan)" userId="b57b5e2f-65e7-426b-932d-07810c7fd4e7" providerId="ADAL" clId="{EADB25AC-B612-4DED-AA75-6BC860408F0B}" dt="2025-10-30T06:55:43.358" v="12" actId="113"/>
        <pc:sldMkLst>
          <pc:docMk/>
          <pc:sldMk cId="924005244" sldId="342"/>
        </pc:sldMkLst>
        <pc:spChg chg="mod">
          <ac:chgData name="Akimoto, Nanami (Japan)" userId="b57b5e2f-65e7-426b-932d-07810c7fd4e7" providerId="ADAL" clId="{EADB25AC-B612-4DED-AA75-6BC860408F0B}" dt="2025-10-30T06:55:43.358" v="12" actId="113"/>
          <ac:spMkLst>
            <pc:docMk/>
            <pc:sldMk cId="924005244" sldId="342"/>
            <ac:spMk id="5" creationId="{52F55405-1AA0-9FF1-9705-CD539A466AF2}"/>
          </ac:spMkLst>
        </pc:spChg>
        <pc:spChg chg="mod">
          <ac:chgData name="Akimoto, Nanami (Japan)" userId="b57b5e2f-65e7-426b-932d-07810c7fd4e7" providerId="ADAL" clId="{EADB25AC-B612-4DED-AA75-6BC860408F0B}" dt="2025-10-30T06:55:23.072" v="8" actId="2711"/>
          <ac:spMkLst>
            <pc:docMk/>
            <pc:sldMk cId="924005244" sldId="342"/>
            <ac:spMk id="12" creationId="{6BCEEE5D-908B-6226-8458-532058C592AE}"/>
          </ac:spMkLst>
        </pc:spChg>
        <pc:spChg chg="mod">
          <ac:chgData name="Akimoto, Nanami (Japan)" userId="b57b5e2f-65e7-426b-932d-07810c7fd4e7" providerId="ADAL" clId="{EADB25AC-B612-4DED-AA75-6BC860408F0B}" dt="2025-10-30T06:55:08.166" v="7" actId="947"/>
          <ac:spMkLst>
            <pc:docMk/>
            <pc:sldMk cId="924005244" sldId="342"/>
            <ac:spMk id="14" creationId="{440E8BCA-004D-1C05-325F-915EFE1AD316}"/>
          </ac:spMkLst>
        </pc:spChg>
        <pc:spChg chg="mod">
          <ac:chgData name="Akimoto, Nanami (Japan)" userId="b57b5e2f-65e7-426b-932d-07810c7fd4e7" providerId="ADAL" clId="{EADB25AC-B612-4DED-AA75-6BC860408F0B}" dt="2025-10-30T06:55:34.675" v="10" actId="113"/>
          <ac:spMkLst>
            <pc:docMk/>
            <pc:sldMk cId="924005244" sldId="342"/>
            <ac:spMk id="18" creationId="{CD335B82-1F4E-E80E-23FC-10D99918BA13}"/>
          </ac:spMkLst>
        </pc:spChg>
      </pc:sldChg>
      <pc:sldChg chg="addSp delSp modSp mod">
        <pc:chgData name="Akimoto, Nanami (Japan)" userId="b57b5e2f-65e7-426b-932d-07810c7fd4e7" providerId="ADAL" clId="{EADB25AC-B612-4DED-AA75-6BC860408F0B}" dt="2025-10-30T06:58:52.436" v="24" actId="2711"/>
        <pc:sldMkLst>
          <pc:docMk/>
          <pc:sldMk cId="1948754700" sldId="343"/>
        </pc:sldMkLst>
        <pc:spChg chg="mod">
          <ac:chgData name="Akimoto, Nanami (Japan)" userId="b57b5e2f-65e7-426b-932d-07810c7fd4e7" providerId="ADAL" clId="{EADB25AC-B612-4DED-AA75-6BC860408F0B}" dt="2025-10-30T06:58:52.436" v="24" actId="2711"/>
          <ac:spMkLst>
            <pc:docMk/>
            <pc:sldMk cId="1948754700" sldId="343"/>
            <ac:spMk id="2" creationId="{A416C919-7B31-844C-AF04-A1304C9F5940}"/>
          </ac:spMkLst>
        </pc:spChg>
        <pc:spChg chg="add mod">
          <ac:chgData name="Akimoto, Nanami (Japan)" userId="b57b5e2f-65e7-426b-932d-07810c7fd4e7" providerId="ADAL" clId="{EADB25AC-B612-4DED-AA75-6BC860408F0B}" dt="2025-10-30T06:58:52.436" v="24" actId="2711"/>
          <ac:spMkLst>
            <pc:docMk/>
            <pc:sldMk cId="1948754700" sldId="343"/>
            <ac:spMk id="3" creationId="{CAE5B0DA-F3D6-86CB-72A8-211F8BE41EED}"/>
          </ac:spMkLst>
        </pc:spChg>
        <pc:spChg chg="del">
          <ac:chgData name="Akimoto, Nanami (Japan)" userId="b57b5e2f-65e7-426b-932d-07810c7fd4e7" providerId="ADAL" clId="{EADB25AC-B612-4DED-AA75-6BC860408F0B}" dt="2025-10-30T06:56:02.453" v="17" actId="478"/>
          <ac:spMkLst>
            <pc:docMk/>
            <pc:sldMk cId="1948754700" sldId="343"/>
            <ac:spMk id="5" creationId="{52F55405-1AA0-9FF1-9705-CD539A466AF2}"/>
          </ac:spMkLst>
        </pc:spChg>
        <pc:spChg chg="mod">
          <ac:chgData name="Akimoto, Nanami (Japan)" userId="b57b5e2f-65e7-426b-932d-07810c7fd4e7" providerId="ADAL" clId="{EADB25AC-B612-4DED-AA75-6BC860408F0B}" dt="2025-10-30T06:58:52.436" v="24" actId="2711"/>
          <ac:spMkLst>
            <pc:docMk/>
            <pc:sldMk cId="1948754700" sldId="343"/>
            <ac:spMk id="9" creationId="{076DC5EC-F449-231A-AB45-6F38A8A31669}"/>
          </ac:spMkLst>
        </pc:spChg>
        <pc:spChg chg="mod">
          <ac:chgData name="Akimoto, Nanami (Japan)" userId="b57b5e2f-65e7-426b-932d-07810c7fd4e7" providerId="ADAL" clId="{EADB25AC-B612-4DED-AA75-6BC860408F0B}" dt="2025-10-30T06:58:52.436" v="24" actId="2711"/>
          <ac:spMkLst>
            <pc:docMk/>
            <pc:sldMk cId="1948754700" sldId="343"/>
            <ac:spMk id="10" creationId="{F47BB1AA-50EF-D3CE-A135-9F08DAECF2A2}"/>
          </ac:spMkLst>
        </pc:spChg>
        <pc:spChg chg="mod">
          <ac:chgData name="Akimoto, Nanami (Japan)" userId="b57b5e2f-65e7-426b-932d-07810c7fd4e7" providerId="ADAL" clId="{EADB25AC-B612-4DED-AA75-6BC860408F0B}" dt="2025-10-30T06:58:52.436" v="24" actId="2711"/>
          <ac:spMkLst>
            <pc:docMk/>
            <pc:sldMk cId="1948754700" sldId="343"/>
            <ac:spMk id="12" creationId="{3E4EC76F-C6D5-985D-478F-9A83652503C7}"/>
          </ac:spMkLst>
        </pc:spChg>
        <pc:spChg chg="mod">
          <ac:chgData name="Akimoto, Nanami (Japan)" userId="b57b5e2f-65e7-426b-932d-07810c7fd4e7" providerId="ADAL" clId="{EADB25AC-B612-4DED-AA75-6BC860408F0B}" dt="2025-10-30T06:58:52.436" v="24" actId="2711"/>
          <ac:spMkLst>
            <pc:docMk/>
            <pc:sldMk cId="1948754700" sldId="343"/>
            <ac:spMk id="13" creationId="{893D3BEF-A6AE-3906-528E-108FF0AE29FE}"/>
          </ac:spMkLst>
        </pc:spChg>
        <pc:spChg chg="mod">
          <ac:chgData name="Akimoto, Nanami (Japan)" userId="b57b5e2f-65e7-426b-932d-07810c7fd4e7" providerId="ADAL" clId="{EADB25AC-B612-4DED-AA75-6BC860408F0B}" dt="2025-10-30T06:58:52.436" v="24" actId="2711"/>
          <ac:spMkLst>
            <pc:docMk/>
            <pc:sldMk cId="1948754700" sldId="343"/>
            <ac:spMk id="14" creationId="{C7D3DCA8-A63B-5BA2-D0D8-9DEDF2F6449F}"/>
          </ac:spMkLst>
        </pc:spChg>
        <pc:spChg chg="mod">
          <ac:chgData name="Akimoto, Nanami (Japan)" userId="b57b5e2f-65e7-426b-932d-07810c7fd4e7" providerId="ADAL" clId="{EADB25AC-B612-4DED-AA75-6BC860408F0B}" dt="2025-10-30T06:58:52.436" v="24" actId="2711"/>
          <ac:spMkLst>
            <pc:docMk/>
            <pc:sldMk cId="1948754700" sldId="343"/>
            <ac:spMk id="15" creationId="{519BFA23-219E-7193-7A49-4C87DA1903D5}"/>
          </ac:spMkLst>
        </pc:spChg>
        <pc:spChg chg="mod">
          <ac:chgData name="Akimoto, Nanami (Japan)" userId="b57b5e2f-65e7-426b-932d-07810c7fd4e7" providerId="ADAL" clId="{EADB25AC-B612-4DED-AA75-6BC860408F0B}" dt="2025-10-30T06:58:52.436" v="24" actId="2711"/>
          <ac:spMkLst>
            <pc:docMk/>
            <pc:sldMk cId="1948754700" sldId="343"/>
            <ac:spMk id="18" creationId="{F5E1DEC7-35AD-D858-BB6C-1B11B91BFE6F}"/>
          </ac:spMkLst>
        </pc:spChg>
        <pc:spChg chg="mod">
          <ac:chgData name="Akimoto, Nanami (Japan)" userId="b57b5e2f-65e7-426b-932d-07810c7fd4e7" providerId="ADAL" clId="{EADB25AC-B612-4DED-AA75-6BC860408F0B}" dt="2025-10-30T06:58:52.436" v="24" actId="2711"/>
          <ac:spMkLst>
            <pc:docMk/>
            <pc:sldMk cId="1948754700" sldId="343"/>
            <ac:spMk id="20" creationId="{8B4878F9-3029-B257-C9C2-889DACA27983}"/>
          </ac:spMkLst>
        </pc:spChg>
      </pc:sldChg>
      <pc:sldChg chg="addSp delSp modSp mod">
        <pc:chgData name="Akimoto, Nanami (Japan)" userId="b57b5e2f-65e7-426b-932d-07810c7fd4e7" providerId="ADAL" clId="{EADB25AC-B612-4DED-AA75-6BC860408F0B}" dt="2025-10-30T06:56:20.092" v="21" actId="2711"/>
        <pc:sldMkLst>
          <pc:docMk/>
          <pc:sldMk cId="1368959434" sldId="347"/>
        </pc:sldMkLst>
        <pc:spChg chg="mod">
          <ac:chgData name="Akimoto, Nanami (Japan)" userId="b57b5e2f-65e7-426b-932d-07810c7fd4e7" providerId="ADAL" clId="{EADB25AC-B612-4DED-AA75-6BC860408F0B}" dt="2025-10-30T06:56:20.092" v="21" actId="2711"/>
          <ac:spMkLst>
            <pc:docMk/>
            <pc:sldMk cId="1368959434" sldId="347"/>
            <ac:spMk id="2" creationId="{A416C919-7B31-844C-AF04-A1304C9F5940}"/>
          </ac:spMkLst>
        </pc:spChg>
        <pc:spChg chg="del">
          <ac:chgData name="Akimoto, Nanami (Japan)" userId="b57b5e2f-65e7-426b-932d-07810c7fd4e7" providerId="ADAL" clId="{EADB25AC-B612-4DED-AA75-6BC860408F0B}" dt="2025-10-30T06:56:07.065" v="19" actId="478"/>
          <ac:spMkLst>
            <pc:docMk/>
            <pc:sldMk cId="1368959434" sldId="347"/>
            <ac:spMk id="5" creationId="{52F55405-1AA0-9FF1-9705-CD539A466AF2}"/>
          </ac:spMkLst>
        </pc:spChg>
        <pc:spChg chg="mod">
          <ac:chgData name="Akimoto, Nanami (Japan)" userId="b57b5e2f-65e7-426b-932d-07810c7fd4e7" providerId="ADAL" clId="{EADB25AC-B612-4DED-AA75-6BC860408F0B}" dt="2025-10-30T06:56:20.092" v="21" actId="2711"/>
          <ac:spMkLst>
            <pc:docMk/>
            <pc:sldMk cId="1368959434" sldId="347"/>
            <ac:spMk id="9" creationId="{076DC5EC-F449-231A-AB45-6F38A8A31669}"/>
          </ac:spMkLst>
        </pc:spChg>
        <pc:spChg chg="mod">
          <ac:chgData name="Akimoto, Nanami (Japan)" userId="b57b5e2f-65e7-426b-932d-07810c7fd4e7" providerId="ADAL" clId="{EADB25AC-B612-4DED-AA75-6BC860408F0B}" dt="2025-10-30T06:56:20.092" v="21" actId="2711"/>
          <ac:spMkLst>
            <pc:docMk/>
            <pc:sldMk cId="1368959434" sldId="347"/>
            <ac:spMk id="10" creationId="{F47BB1AA-50EF-D3CE-A135-9F08DAECF2A2}"/>
          </ac:spMkLst>
        </pc:spChg>
        <pc:spChg chg="mod">
          <ac:chgData name="Akimoto, Nanami (Japan)" userId="b57b5e2f-65e7-426b-932d-07810c7fd4e7" providerId="ADAL" clId="{EADB25AC-B612-4DED-AA75-6BC860408F0B}" dt="2025-10-30T06:56:20.092" v="21" actId="2711"/>
          <ac:spMkLst>
            <pc:docMk/>
            <pc:sldMk cId="1368959434" sldId="347"/>
            <ac:spMk id="12" creationId="{3E4EC76F-C6D5-985D-478F-9A83652503C7}"/>
          </ac:spMkLst>
        </pc:spChg>
        <pc:spChg chg="mod">
          <ac:chgData name="Akimoto, Nanami (Japan)" userId="b57b5e2f-65e7-426b-932d-07810c7fd4e7" providerId="ADAL" clId="{EADB25AC-B612-4DED-AA75-6BC860408F0B}" dt="2025-10-30T06:56:20.092" v="21" actId="2711"/>
          <ac:spMkLst>
            <pc:docMk/>
            <pc:sldMk cId="1368959434" sldId="347"/>
            <ac:spMk id="13" creationId="{893D3BEF-A6AE-3906-528E-108FF0AE29FE}"/>
          </ac:spMkLst>
        </pc:spChg>
        <pc:spChg chg="mod">
          <ac:chgData name="Akimoto, Nanami (Japan)" userId="b57b5e2f-65e7-426b-932d-07810c7fd4e7" providerId="ADAL" clId="{EADB25AC-B612-4DED-AA75-6BC860408F0B}" dt="2025-10-30T06:56:20.092" v="21" actId="2711"/>
          <ac:spMkLst>
            <pc:docMk/>
            <pc:sldMk cId="1368959434" sldId="347"/>
            <ac:spMk id="14" creationId="{C7D3DCA8-A63B-5BA2-D0D8-9DEDF2F6449F}"/>
          </ac:spMkLst>
        </pc:spChg>
        <pc:spChg chg="mod">
          <ac:chgData name="Akimoto, Nanami (Japan)" userId="b57b5e2f-65e7-426b-932d-07810c7fd4e7" providerId="ADAL" clId="{EADB25AC-B612-4DED-AA75-6BC860408F0B}" dt="2025-10-30T06:56:20.092" v="21" actId="2711"/>
          <ac:spMkLst>
            <pc:docMk/>
            <pc:sldMk cId="1368959434" sldId="347"/>
            <ac:spMk id="15" creationId="{519BFA23-219E-7193-7A49-4C87DA1903D5}"/>
          </ac:spMkLst>
        </pc:spChg>
        <pc:spChg chg="mod">
          <ac:chgData name="Akimoto, Nanami (Japan)" userId="b57b5e2f-65e7-426b-932d-07810c7fd4e7" providerId="ADAL" clId="{EADB25AC-B612-4DED-AA75-6BC860408F0B}" dt="2025-10-30T06:56:20.092" v="21" actId="2711"/>
          <ac:spMkLst>
            <pc:docMk/>
            <pc:sldMk cId="1368959434" sldId="347"/>
            <ac:spMk id="18" creationId="{F5E1DEC7-35AD-D858-BB6C-1B11B91BFE6F}"/>
          </ac:spMkLst>
        </pc:spChg>
        <pc:spChg chg="mod">
          <ac:chgData name="Akimoto, Nanami (Japan)" userId="b57b5e2f-65e7-426b-932d-07810c7fd4e7" providerId="ADAL" clId="{EADB25AC-B612-4DED-AA75-6BC860408F0B}" dt="2025-10-30T06:56:20.092" v="21" actId="2711"/>
          <ac:spMkLst>
            <pc:docMk/>
            <pc:sldMk cId="1368959434" sldId="347"/>
            <ac:spMk id="20" creationId="{8B4878F9-3029-B257-C9C2-889DACA27983}"/>
          </ac:spMkLst>
        </pc:spChg>
        <pc:spChg chg="add mod">
          <ac:chgData name="Akimoto, Nanami (Japan)" userId="b57b5e2f-65e7-426b-932d-07810c7fd4e7" providerId="ADAL" clId="{EADB25AC-B612-4DED-AA75-6BC860408F0B}" dt="2025-10-30T06:56:20.092" v="21" actId="2711"/>
          <ac:spMkLst>
            <pc:docMk/>
            <pc:sldMk cId="1368959434" sldId="347"/>
            <ac:spMk id="25" creationId="{98051300-F561-BE79-7421-28BF9E7380A6}"/>
          </ac:spMkLst>
        </pc:spChg>
      </pc:sldChg>
      <pc:sldChg chg="addSp delSp modSp mod">
        <pc:chgData name="Akimoto, Nanami (Japan)" userId="b57b5e2f-65e7-426b-932d-07810c7fd4e7" providerId="ADAL" clId="{EADB25AC-B612-4DED-AA75-6BC860408F0B}" dt="2025-10-30T06:55:57.726" v="16"/>
        <pc:sldMkLst>
          <pc:docMk/>
          <pc:sldMk cId="2095980233" sldId="348"/>
        </pc:sldMkLst>
        <pc:spChg chg="add mod">
          <ac:chgData name="Akimoto, Nanami (Japan)" userId="b57b5e2f-65e7-426b-932d-07810c7fd4e7" providerId="ADAL" clId="{EADB25AC-B612-4DED-AA75-6BC860408F0B}" dt="2025-10-30T06:55:57.726" v="16"/>
          <ac:spMkLst>
            <pc:docMk/>
            <pc:sldMk cId="2095980233" sldId="348"/>
            <ac:spMk id="3" creationId="{E1CF7EA6-BE6D-55A0-389B-DC8F01E14458}"/>
          </ac:spMkLst>
        </pc:spChg>
        <pc:spChg chg="del">
          <ac:chgData name="Akimoto, Nanami (Japan)" userId="b57b5e2f-65e7-426b-932d-07810c7fd4e7" providerId="ADAL" clId="{EADB25AC-B612-4DED-AA75-6BC860408F0B}" dt="2025-10-30T06:55:57.441" v="15" actId="478"/>
          <ac:spMkLst>
            <pc:docMk/>
            <pc:sldMk cId="2095980233" sldId="348"/>
            <ac:spMk id="5" creationId="{52F55405-1AA0-9FF1-9705-CD539A466AF2}"/>
          </ac:spMkLst>
        </pc:spChg>
        <pc:spChg chg="mod">
          <ac:chgData name="Akimoto, Nanami (Japan)" userId="b57b5e2f-65e7-426b-932d-07810c7fd4e7" providerId="ADAL" clId="{EADB25AC-B612-4DED-AA75-6BC860408F0B}" dt="2025-10-30T06:54:47.143" v="6" actId="947"/>
          <ac:spMkLst>
            <pc:docMk/>
            <pc:sldMk cId="2095980233" sldId="348"/>
            <ac:spMk id="8" creationId="{76164CA1-49C4-E267-6E89-3B67666D25D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7A7BA6-C638-465B-9AAD-85D10B1E07AD}" type="datetimeFigureOut">
              <a:rPr lang="en-GB" smtClean="0"/>
              <a:t>04/11/2025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C142D4-5647-4A56-9986-C5881B7B5362}" type="slidenum">
              <a:rPr lang="en-GB" smtClean="0"/>
              <a:t>‹#›</a:t>
            </a:fld>
            <a:endParaRPr lang="en-GB"/>
          </a:p>
        </p:txBody>
      </p:sp>
    </p:spTree>
    <p:extLst>
      <p:ext uri="{BB962C8B-B14F-4D97-AF65-F5344CB8AC3E}">
        <p14:creationId xmlns:p14="http://schemas.microsoft.com/office/powerpoint/2010/main" val="19692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303045-9E18-4723-8DEC-FFCFCD854557}" type="datetimeFigureOut">
              <a:rPr lang="en-GB" smtClean="0"/>
              <a:t>04/11/2025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C7F705-F937-46CB-A48B-0D9E19179A36}" type="slidenum">
              <a:rPr lang="en-GB" smtClean="0"/>
              <a:t>‹#›</a:t>
            </a:fld>
            <a:endParaRPr lang="en-GB"/>
          </a:p>
        </p:txBody>
      </p:sp>
    </p:spTree>
    <p:extLst>
      <p:ext uri="{BB962C8B-B14F-4D97-AF65-F5344CB8AC3E}">
        <p14:creationId xmlns:p14="http://schemas.microsoft.com/office/powerpoint/2010/main" val="1292058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5</a:t>
            </a:fld>
            <a:endParaRPr lang="en-GB"/>
          </a:p>
        </p:txBody>
      </p:sp>
    </p:spTree>
    <p:extLst>
      <p:ext uri="{BB962C8B-B14F-4D97-AF65-F5344CB8AC3E}">
        <p14:creationId xmlns:p14="http://schemas.microsoft.com/office/powerpoint/2010/main" val="20317707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pic>
        <p:nvPicPr>
          <p:cNvPr id="14" name="British Council Logo">
            <a:extLst>
              <a:ext uri="{FF2B5EF4-FFF2-40B4-BE49-F238E27FC236}">
                <a16:creationId xmlns:a16="http://schemas.microsoft.com/office/drawing/2014/main" id="{5DDEF12C-7487-864E-958F-4B2E3D93029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8000" y="504000"/>
            <a:ext cx="1460500" cy="4191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1"/>
                </a:solidFill>
              </a:defRPr>
            </a:lvl1pPr>
          </a:lstStyle>
          <a:p>
            <a:r>
              <a:rPr lang="en-US"/>
              <a:t>Click to edit Master title style</a:t>
            </a:r>
            <a:endParaRPr lang="en-US" dirty="0"/>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223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25095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 plain">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Master </a:t>
            </a:r>
            <a:r>
              <a:rPr lang="en-GB" noProof="0" dirty="0"/>
              <a:t>text</a:t>
            </a:r>
            <a:r>
              <a:rPr lang="en-US" dirty="0"/>
              <a:t> styles</a:t>
            </a:r>
          </a:p>
        </p:txBody>
      </p:sp>
    </p:spTree>
    <p:extLst>
      <p:ext uri="{BB962C8B-B14F-4D97-AF65-F5344CB8AC3E}">
        <p14:creationId xmlns:p14="http://schemas.microsoft.com/office/powerpoint/2010/main" val="1323745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sp>
        <p:nvSpPr>
          <p:cNvPr id="12" name="Panel">
            <a:extLst>
              <a:ext uri="{FF2B5EF4-FFF2-40B4-BE49-F238E27FC236}">
                <a16:creationId xmlns:a16="http://schemas.microsoft.com/office/drawing/2014/main" id="{B1770B00-226D-FC4E-82B2-FADF7906C5FA}"/>
              </a:ext>
              <a:ext uri="{C183D7F6-B498-43B3-948B-1728B52AA6E4}">
                <adec:decorative xmlns:adec="http://schemas.microsoft.com/office/drawing/2017/decorative" val="1"/>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pic>
        <p:nvPicPr>
          <p:cNvPr id="10" name="British Council Logo">
            <a:extLst>
              <a:ext uri="{FF2B5EF4-FFF2-40B4-BE49-F238E27FC236}">
                <a16:creationId xmlns:a16="http://schemas.microsoft.com/office/drawing/2014/main" id="{B228E9DE-B6D7-D144-9B89-4C1ED3A472E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8000" y="504000"/>
            <a:ext cx="1460500" cy="4191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bg2"/>
                </a:solidFill>
              </a:defRPr>
            </a:lvl1pPr>
          </a:lstStyle>
          <a:p>
            <a:r>
              <a:rPr lang="en-US" dirty="0"/>
              <a:t>Click </a:t>
            </a:r>
            <a:r>
              <a:rPr lang="en-GB" noProof="0" dirty="0"/>
              <a:t>to</a:t>
            </a:r>
            <a:r>
              <a:rPr lang="en-US" dirty="0"/>
              <a:t> edit Master title style</a:t>
            </a:r>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2232000"/>
            <a:ext cx="432000" cy="0"/>
          </a:xfrm>
          <a:prstGeom prst="line">
            <a:avLst/>
          </a:prstGeom>
          <a:ln w="3048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a:t>
            </a:r>
            <a:r>
              <a:rPr lang="en-GB" noProof="0" dirty="0"/>
              <a:t>Master</a:t>
            </a:r>
            <a:r>
              <a:rPr lang="en-US" dirty="0"/>
              <a:t> text styles</a:t>
            </a:r>
          </a:p>
        </p:txBody>
      </p:sp>
    </p:spTree>
    <p:extLst>
      <p:ext uri="{BB962C8B-B14F-4D97-AF65-F5344CB8AC3E}">
        <p14:creationId xmlns:p14="http://schemas.microsoft.com/office/powerpoint/2010/main" val="24374228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2 line">
    <p:spTree>
      <p:nvGrpSpPr>
        <p:cNvPr id="1" name=""/>
        <p:cNvGrpSpPr/>
        <p:nvPr/>
      </p:nvGrpSpPr>
      <p:grpSpPr>
        <a:xfrm>
          <a:off x="0" y="0"/>
          <a:ext cx="0" cy="0"/>
          <a:chOff x="0" y="0"/>
          <a:chExt cx="0" cy="0"/>
        </a:xfrm>
      </p:grpSpPr>
      <p:sp>
        <p:nvSpPr>
          <p:cNvPr id="10" name="Panel">
            <a:extLst>
              <a:ext uri="{FF2B5EF4-FFF2-40B4-BE49-F238E27FC236}">
                <a16:creationId xmlns:a16="http://schemas.microsoft.com/office/drawing/2014/main" id="{FE798422-C397-674C-900B-C038451B579B}"/>
              </a:ext>
              <a:ext uri="{C183D7F6-B498-43B3-948B-1728B52AA6E4}">
                <adec:decorative xmlns:adec="http://schemas.microsoft.com/office/drawing/2017/decorative" val="1"/>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pic>
        <p:nvPicPr>
          <p:cNvPr id="9" name="British Council Logo">
            <a:extLst>
              <a:ext uri="{FF2B5EF4-FFF2-40B4-BE49-F238E27FC236}">
                <a16:creationId xmlns:a16="http://schemas.microsoft.com/office/drawing/2014/main" id="{5E41C586-C2C4-F543-85BF-E60883FCAC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8000" y="504000"/>
            <a:ext cx="1460500" cy="4191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bg2"/>
                </a:solidFill>
              </a:defRPr>
            </a:lvl1pPr>
          </a:lstStyle>
          <a:p>
            <a:r>
              <a:rPr lang="en-GB" noProof="0" dirty="0"/>
              <a:t>Click</a:t>
            </a:r>
            <a:r>
              <a:rPr lang="en-US" dirty="0"/>
              <a:t> to edit Master title style</a:t>
            </a:r>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2592000"/>
            <a:ext cx="432000" cy="0"/>
          </a:xfrm>
          <a:prstGeom prst="line">
            <a:avLst/>
          </a:prstGeom>
          <a:ln w="3048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Master </a:t>
            </a:r>
            <a:r>
              <a:rPr lang="en-GB" noProof="0" dirty="0"/>
              <a:t>text</a:t>
            </a:r>
            <a:r>
              <a:rPr lang="en-US" dirty="0"/>
              <a:t> styles</a:t>
            </a:r>
          </a:p>
        </p:txBody>
      </p:sp>
    </p:spTree>
    <p:extLst>
      <p:ext uri="{BB962C8B-B14F-4D97-AF65-F5344CB8AC3E}">
        <p14:creationId xmlns:p14="http://schemas.microsoft.com/office/powerpoint/2010/main" val="12708173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plain">
    <p:spTree>
      <p:nvGrpSpPr>
        <p:cNvPr id="1" name=""/>
        <p:cNvGrpSpPr/>
        <p:nvPr/>
      </p:nvGrpSpPr>
      <p:grpSpPr>
        <a:xfrm>
          <a:off x="0" y="0"/>
          <a:ext cx="0" cy="0"/>
          <a:chOff x="0" y="0"/>
          <a:chExt cx="0" cy="0"/>
        </a:xfrm>
      </p:grpSpPr>
      <p:sp>
        <p:nvSpPr>
          <p:cNvPr id="6" name="Panel">
            <a:extLst>
              <a:ext uri="{FF2B5EF4-FFF2-40B4-BE49-F238E27FC236}">
                <a16:creationId xmlns:a16="http://schemas.microsoft.com/office/drawing/2014/main" id="{4665FD8E-3E7D-E34E-8A07-72A8919E9BE8}"/>
              </a:ext>
              <a:ext uri="{C183D7F6-B498-43B3-948B-1728B52AA6E4}">
                <adec:decorative xmlns:adec="http://schemas.microsoft.com/office/drawing/2017/decorative" val="1"/>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pic>
        <p:nvPicPr>
          <p:cNvPr id="9" name="British Council Logo">
            <a:extLst>
              <a:ext uri="{FF2B5EF4-FFF2-40B4-BE49-F238E27FC236}">
                <a16:creationId xmlns:a16="http://schemas.microsoft.com/office/drawing/2014/main" id="{5E41C586-C2C4-F543-85BF-E60883FCAC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8000" y="504000"/>
            <a:ext cx="1460500" cy="4191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bg2"/>
                </a:solidFill>
              </a:defRPr>
            </a:lvl1pPr>
          </a:lstStyle>
          <a:p>
            <a:r>
              <a:rPr lang="en-GB" noProof="0" dirty="0"/>
              <a:t>Click</a:t>
            </a:r>
            <a:r>
              <a:rPr lang="en-US" dirty="0"/>
              <a:t> to edit Master title style</a:t>
            </a:r>
          </a:p>
        </p:txBody>
      </p: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Master </a:t>
            </a:r>
            <a:r>
              <a:rPr lang="en-GB" noProof="0" dirty="0"/>
              <a:t>text</a:t>
            </a:r>
            <a:r>
              <a:rPr lang="en-US" dirty="0"/>
              <a:t> styles</a:t>
            </a:r>
          </a:p>
        </p:txBody>
      </p:sp>
    </p:spTree>
    <p:extLst>
      <p:ext uri="{BB962C8B-B14F-4D97-AF65-F5344CB8AC3E}">
        <p14:creationId xmlns:p14="http://schemas.microsoft.com/office/powerpoint/2010/main" val="31371275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4" name="Panel">
            <a:extLst>
              <a:ext uri="{FF2B5EF4-FFF2-40B4-BE49-F238E27FC236}">
                <a16:creationId xmlns:a16="http://schemas.microsoft.com/office/drawing/2014/main" id="{F4130FF1-8DA2-484C-99ED-50EADA711920}"/>
              </a:ext>
              <a:ext uri="{C183D7F6-B498-43B3-948B-1728B52AA6E4}">
                <adec:decorative xmlns:adec="http://schemas.microsoft.com/office/drawing/2017/decorative" val="1"/>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Tree>
    <p:extLst>
      <p:ext uri="{BB962C8B-B14F-4D97-AF65-F5344CB8AC3E}">
        <p14:creationId xmlns:p14="http://schemas.microsoft.com/office/powerpoint/2010/main" val="847432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5FD5C-5B3A-7441-A94E-B14A46E1221F}"/>
              </a:ext>
            </a:extLst>
          </p:cNvPr>
          <p:cNvSpPr>
            <a:spLocks noGrp="1"/>
          </p:cNvSpPr>
          <p:nvPr>
            <p:ph type="title"/>
          </p:nvPr>
        </p:nvSpPr>
        <p:spPr/>
        <p:txBody>
          <a:bodyPr/>
          <a:lstStyle/>
          <a:p>
            <a:r>
              <a:rPr lang="en-GB"/>
              <a:t>Click to edit Master title style</a:t>
            </a:r>
          </a:p>
        </p:txBody>
      </p:sp>
      <p:sp>
        <p:nvSpPr>
          <p:cNvPr id="4" name="Text">
            <a:extLst>
              <a:ext uri="{FF2B5EF4-FFF2-40B4-BE49-F238E27FC236}">
                <a16:creationId xmlns:a16="http://schemas.microsoft.com/office/drawing/2014/main" id="{4234A940-4C75-E144-9D73-ECBDB97901ED}"/>
              </a:ext>
            </a:extLst>
          </p:cNvPr>
          <p:cNvSpPr>
            <a:spLocks noGrp="1"/>
          </p:cNvSpPr>
          <p:nvPr>
            <p:ph idx="1"/>
          </p:nvPr>
        </p:nvSpPr>
        <p:spPr>
          <a:xfrm>
            <a:off x="648000" y="1512000"/>
            <a:ext cx="8136000" cy="4500000"/>
          </a:xfrm>
          <a:prstGeom prst="rect">
            <a:avLst/>
          </a:prstGeom>
        </p:spPr>
        <p:txBody>
          <a:bodyPr vert="horz" lIns="0" tIns="0" rIns="0" bIns="0" rtlCol="0">
            <a:noAutofit/>
          </a:bodyPr>
          <a:lstStyle>
            <a:lvl4pPr>
              <a:buClr>
                <a:schemeClr val="bg2"/>
              </a:buClr>
              <a:defRPr/>
            </a:lvl4pPr>
            <a:lvl5pPr>
              <a:buClr>
                <a:schemeClr val="bg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Line">
            <a:extLst>
              <a:ext uri="{FF2B5EF4-FFF2-40B4-BE49-F238E27FC236}">
                <a16:creationId xmlns:a16="http://schemas.microsoft.com/office/drawing/2014/main" id="{B7F54996-ABD2-4A4E-8E97-DB0B15A4347B}"/>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a:extLst>
              <a:ext uri="{FF2B5EF4-FFF2-40B4-BE49-F238E27FC236}">
                <a16:creationId xmlns:a16="http://schemas.microsoft.com/office/drawing/2014/main" id="{A8B16F5C-1990-5444-81F9-AE30E2BEB15E}"/>
              </a:ext>
              <a:ext uri="{C183D7F6-B498-43B3-948B-1728B52AA6E4}">
                <adec:decorative xmlns:adec="http://schemas.microsoft.com/office/drawing/2017/decorative" val="1"/>
              </a:ext>
            </a:extLst>
          </p:cNvPr>
          <p:cNvSpPr>
            <a:spLocks noGrp="1"/>
          </p:cNvSpPr>
          <p:nvPr>
            <p:ph type="sldNum" sz="quarter" idx="12"/>
          </p:nvPr>
        </p:nvSpPr>
        <p:spPr>
          <a:xfrm>
            <a:off x="11088000" y="6192000"/>
            <a:ext cx="504000" cy="180000"/>
          </a:xfrm>
          <a:prstGeom prst="rect">
            <a:avLst/>
          </a:prstGeom>
        </p:spPr>
        <p:txBody>
          <a:bodyPr vert="horz" lIns="0" tIns="0" rIns="0" bIns="0" rtlCol="0" anchor="b" anchorCtr="0"/>
          <a:lstStyle>
            <a:lvl1pPr>
              <a:defRPr lang="en-GB" sz="1200" b="1" smtClean="0">
                <a:solidFill>
                  <a:schemeClr val="tx2"/>
                </a:solidFill>
              </a:defRPr>
            </a:lvl1pPr>
          </a:lstStyle>
          <a:p>
            <a:pPr algn="r"/>
            <a:fld id="{A36854FA-307F-854E-96D4-DE585DB24BD3}" type="slidenum">
              <a:rPr lang="en-GB" smtClean="0"/>
              <a:pPr algn="r"/>
              <a:t>‹#›</a:t>
            </a:fld>
            <a:endParaRPr lang="en-GB"/>
          </a:p>
        </p:txBody>
      </p:sp>
    </p:spTree>
    <p:extLst>
      <p:ext uri="{BB962C8B-B14F-4D97-AF65-F5344CB8AC3E}">
        <p14:creationId xmlns:p14="http://schemas.microsoft.com/office/powerpoint/2010/main" val="22356221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5FD5C-5B3A-7441-A94E-B14A46E1221F}"/>
              </a:ext>
            </a:extLst>
          </p:cNvPr>
          <p:cNvSpPr>
            <a:spLocks noGrp="1"/>
          </p:cNvSpPr>
          <p:nvPr>
            <p:ph type="title"/>
          </p:nvPr>
        </p:nvSpPr>
        <p:spPr>
          <a:xfrm>
            <a:off x="648000" y="504000"/>
            <a:ext cx="10944000" cy="792000"/>
          </a:xfrm>
        </p:spPr>
        <p:txBody>
          <a:bodyPr/>
          <a:lstStyle/>
          <a:p>
            <a:r>
              <a:rPr lang="en-GB" dirty="0"/>
              <a:t>Click to edit Master title style</a:t>
            </a:r>
          </a:p>
        </p:txBody>
      </p:sp>
      <p:sp>
        <p:nvSpPr>
          <p:cNvPr id="4" name="Text">
            <a:extLst>
              <a:ext uri="{FF2B5EF4-FFF2-40B4-BE49-F238E27FC236}">
                <a16:creationId xmlns:a16="http://schemas.microsoft.com/office/drawing/2014/main" id="{4234A940-4C75-E144-9D73-ECBDB97901ED}"/>
              </a:ext>
            </a:extLst>
          </p:cNvPr>
          <p:cNvSpPr>
            <a:spLocks noGrp="1"/>
          </p:cNvSpPr>
          <p:nvPr>
            <p:ph idx="1"/>
          </p:nvPr>
        </p:nvSpPr>
        <p:spPr>
          <a:xfrm>
            <a:off x="648000" y="1512000"/>
            <a:ext cx="5328000" cy="4500000"/>
          </a:xfrm>
          <a:prstGeom prst="rect">
            <a:avLst/>
          </a:prstGeom>
        </p:spPr>
        <p:txBody>
          <a:bodyPr vert="horz" lIns="0" tIns="0" rIns="0" bIns="0" rtlCol="0">
            <a:noAutofit/>
          </a:bodyPr>
          <a:lstStyle>
            <a:lvl4pPr>
              <a:buClr>
                <a:schemeClr val="bg2"/>
              </a:buClr>
              <a:defRPr/>
            </a:lvl4pPr>
            <a:lvl5pPr>
              <a:buClr>
                <a:schemeClr val="bg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Line">
            <a:extLst>
              <a:ext uri="{FF2B5EF4-FFF2-40B4-BE49-F238E27FC236}">
                <a16:creationId xmlns:a16="http://schemas.microsoft.com/office/drawing/2014/main" id="{B7F54996-ABD2-4A4E-8E97-DB0B15A4347B}"/>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a:extLst>
              <a:ext uri="{FF2B5EF4-FFF2-40B4-BE49-F238E27FC236}">
                <a16:creationId xmlns:a16="http://schemas.microsoft.com/office/drawing/2014/main" id="{7A247B00-0529-3847-845D-6D62A637B368}"/>
              </a:ext>
              <a:ext uri="{C183D7F6-B498-43B3-948B-1728B52AA6E4}">
                <adec:decorative xmlns:adec="http://schemas.microsoft.com/office/drawing/2017/decorative" val="1"/>
              </a:ext>
            </a:extLst>
          </p:cNvPr>
          <p:cNvSpPr>
            <a:spLocks noGrp="1"/>
          </p:cNvSpPr>
          <p:nvPr>
            <p:ph type="sldNum" sz="quarter" idx="12"/>
          </p:nvPr>
        </p:nvSpPr>
        <p:spPr>
          <a:xfrm>
            <a:off x="11088000" y="6192000"/>
            <a:ext cx="504000" cy="180000"/>
          </a:xfrm>
          <a:prstGeom prst="rect">
            <a:avLst/>
          </a:prstGeom>
        </p:spPr>
        <p:txBody>
          <a:bodyPr vert="horz" lIns="0" tIns="0" rIns="0" bIns="0" rtlCol="0" anchor="b" anchorCtr="0"/>
          <a:lstStyle>
            <a:lvl1pPr>
              <a:defRPr lang="en-GB" sz="1200" b="1" smtClean="0">
                <a:solidFill>
                  <a:schemeClr val="tx2"/>
                </a:solidFill>
              </a:defRPr>
            </a:lvl1pPr>
          </a:lstStyle>
          <a:p>
            <a:pPr algn="r"/>
            <a:fld id="{A36854FA-307F-854E-96D4-DE585DB24BD3}" type="slidenum">
              <a:rPr lang="en-GB" smtClean="0"/>
              <a:pPr algn="r"/>
              <a:t>‹#›</a:t>
            </a:fld>
            <a:endParaRPr lang="en-GB"/>
          </a:p>
        </p:txBody>
      </p:sp>
      <p:sp>
        <p:nvSpPr>
          <p:cNvPr id="7" name="Text">
            <a:extLst>
              <a:ext uri="{FF2B5EF4-FFF2-40B4-BE49-F238E27FC236}">
                <a16:creationId xmlns:a16="http://schemas.microsoft.com/office/drawing/2014/main" id="{EAAB306B-B006-4940-8BF7-9CC6226506DB}"/>
              </a:ext>
            </a:extLst>
          </p:cNvPr>
          <p:cNvSpPr>
            <a:spLocks noGrp="1"/>
          </p:cNvSpPr>
          <p:nvPr>
            <p:ph idx="13"/>
          </p:nvPr>
        </p:nvSpPr>
        <p:spPr>
          <a:xfrm>
            <a:off x="6264000" y="1512000"/>
            <a:ext cx="5328000" cy="4500000"/>
          </a:xfrm>
          <a:prstGeom prst="rect">
            <a:avLst/>
          </a:prstGeom>
        </p:spPr>
        <p:txBody>
          <a:bodyPr vert="horz" lIns="0" tIns="0" rIns="0" bIns="0" rtlCol="0">
            <a:noAutofit/>
          </a:bodyPr>
          <a:lstStyle>
            <a:lvl4pPr>
              <a:buClr>
                <a:schemeClr val="bg2"/>
              </a:buClr>
              <a:defRPr/>
            </a:lvl4pPr>
            <a:lvl5pPr>
              <a:buClr>
                <a:schemeClr val="bg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72857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5FD5C-5B3A-7441-A94E-B14A46E1221F}"/>
              </a:ext>
            </a:extLst>
          </p:cNvPr>
          <p:cNvSpPr>
            <a:spLocks noGrp="1"/>
          </p:cNvSpPr>
          <p:nvPr>
            <p:ph type="title"/>
          </p:nvPr>
        </p:nvSpPr>
        <p:spPr>
          <a:xfrm>
            <a:off x="648000" y="504000"/>
            <a:ext cx="10944000" cy="792000"/>
          </a:xfrm>
        </p:spPr>
        <p:txBody>
          <a:bodyPr/>
          <a:lstStyle/>
          <a:p>
            <a:r>
              <a:rPr lang="en-GB" dirty="0"/>
              <a:t>Click to edit Master title style</a:t>
            </a:r>
          </a:p>
        </p:txBody>
      </p:sp>
      <p:sp>
        <p:nvSpPr>
          <p:cNvPr id="4" name="Text">
            <a:extLst>
              <a:ext uri="{FF2B5EF4-FFF2-40B4-BE49-F238E27FC236}">
                <a16:creationId xmlns:a16="http://schemas.microsoft.com/office/drawing/2014/main" id="{4234A940-4C75-E144-9D73-ECBDB97901ED}"/>
              </a:ext>
            </a:extLst>
          </p:cNvPr>
          <p:cNvSpPr>
            <a:spLocks noGrp="1"/>
          </p:cNvSpPr>
          <p:nvPr>
            <p:ph idx="1"/>
          </p:nvPr>
        </p:nvSpPr>
        <p:spPr>
          <a:xfrm>
            <a:off x="648000" y="1512000"/>
            <a:ext cx="5328000" cy="4500000"/>
          </a:xfrm>
          <a:prstGeom prst="rect">
            <a:avLst/>
          </a:prstGeom>
        </p:spPr>
        <p:txBody>
          <a:bodyPr vert="horz" lIns="0" tIns="0" rIns="0" bIns="0" rtlCol="0">
            <a:noAutofit/>
          </a:bodyPr>
          <a:lstStyle>
            <a:lvl4pPr>
              <a:buClr>
                <a:schemeClr val="bg2"/>
              </a:buClr>
              <a:defRPr/>
            </a:lvl4pPr>
            <a:lvl5pPr>
              <a:buClr>
                <a:schemeClr val="bg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Line">
            <a:extLst>
              <a:ext uri="{FF2B5EF4-FFF2-40B4-BE49-F238E27FC236}">
                <a16:creationId xmlns:a16="http://schemas.microsoft.com/office/drawing/2014/main" id="{B7F54996-ABD2-4A4E-8E97-DB0B15A4347B}"/>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a:extLst>
              <a:ext uri="{FF2B5EF4-FFF2-40B4-BE49-F238E27FC236}">
                <a16:creationId xmlns:a16="http://schemas.microsoft.com/office/drawing/2014/main" id="{7A247B00-0529-3847-845D-6D62A637B368}"/>
              </a:ext>
              <a:ext uri="{C183D7F6-B498-43B3-948B-1728B52AA6E4}">
                <adec:decorative xmlns:adec="http://schemas.microsoft.com/office/drawing/2017/decorative" val="1"/>
              </a:ext>
            </a:extLst>
          </p:cNvPr>
          <p:cNvSpPr>
            <a:spLocks noGrp="1"/>
          </p:cNvSpPr>
          <p:nvPr>
            <p:ph type="sldNum" sz="quarter" idx="12"/>
          </p:nvPr>
        </p:nvSpPr>
        <p:spPr>
          <a:xfrm>
            <a:off x="11088000" y="6192000"/>
            <a:ext cx="504000" cy="180000"/>
          </a:xfrm>
          <a:prstGeom prst="rect">
            <a:avLst/>
          </a:prstGeom>
        </p:spPr>
        <p:txBody>
          <a:bodyPr vert="horz" lIns="0" tIns="0" rIns="0" bIns="0" rtlCol="0" anchor="b" anchorCtr="0"/>
          <a:lstStyle>
            <a:lvl1pPr>
              <a:defRPr lang="en-GB" sz="1200" b="1" smtClean="0">
                <a:solidFill>
                  <a:schemeClr val="tx2"/>
                </a:solidFill>
              </a:defRPr>
            </a:lvl1pPr>
          </a:lstStyle>
          <a:p>
            <a:pPr algn="r"/>
            <a:fld id="{A36854FA-307F-854E-96D4-DE585DB24BD3}" type="slidenum">
              <a:rPr lang="en-GB" smtClean="0"/>
              <a:pPr algn="r"/>
              <a:t>‹#›</a:t>
            </a:fld>
            <a:endParaRPr lang="en-GB"/>
          </a:p>
        </p:txBody>
      </p:sp>
      <p:sp>
        <p:nvSpPr>
          <p:cNvPr id="8" name="Picture">
            <a:extLst>
              <a:ext uri="{FF2B5EF4-FFF2-40B4-BE49-F238E27FC236}">
                <a16:creationId xmlns:a16="http://schemas.microsoft.com/office/drawing/2014/main" id="{C7263AF6-F66F-8A43-91E3-1DDB4063D617}"/>
              </a:ext>
            </a:extLst>
          </p:cNvPr>
          <p:cNvSpPr>
            <a:spLocks noGrp="1"/>
          </p:cNvSpPr>
          <p:nvPr>
            <p:ph type="pic" sz="quarter" idx="13"/>
          </p:nvPr>
        </p:nvSpPr>
        <p:spPr>
          <a:xfrm>
            <a:off x="6264000" y="1512002"/>
            <a:ext cx="5328000" cy="4500563"/>
          </a:xfrm>
        </p:spPr>
        <p:txBody>
          <a:bodyPr/>
          <a:lstStyle/>
          <a:p>
            <a:endParaRPr lang="en-GB" noProof="0"/>
          </a:p>
        </p:txBody>
      </p:sp>
    </p:spTree>
    <p:extLst>
      <p:ext uri="{BB962C8B-B14F-4D97-AF65-F5344CB8AC3E}">
        <p14:creationId xmlns:p14="http://schemas.microsoft.com/office/powerpoint/2010/main" val="3230023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5FD5C-5B3A-7441-A94E-B14A46E1221F}"/>
              </a:ext>
            </a:extLst>
          </p:cNvPr>
          <p:cNvSpPr>
            <a:spLocks noGrp="1"/>
          </p:cNvSpPr>
          <p:nvPr>
            <p:ph type="title"/>
          </p:nvPr>
        </p:nvSpPr>
        <p:spPr>
          <a:xfrm>
            <a:off x="648000" y="504000"/>
            <a:ext cx="10944000" cy="792000"/>
          </a:xfrm>
        </p:spPr>
        <p:txBody>
          <a:bodyPr/>
          <a:lstStyle/>
          <a:p>
            <a:r>
              <a:rPr lang="en-GB" dirty="0"/>
              <a:t>Click to edit Master title style</a:t>
            </a:r>
          </a:p>
        </p:txBody>
      </p:sp>
      <p:cxnSp>
        <p:nvCxnSpPr>
          <p:cNvPr id="5" name="Line">
            <a:extLst>
              <a:ext uri="{FF2B5EF4-FFF2-40B4-BE49-F238E27FC236}">
                <a16:creationId xmlns:a16="http://schemas.microsoft.com/office/drawing/2014/main" id="{B7F54996-ABD2-4A4E-8E97-DB0B15A4347B}"/>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a:extLst>
              <a:ext uri="{FF2B5EF4-FFF2-40B4-BE49-F238E27FC236}">
                <a16:creationId xmlns:a16="http://schemas.microsoft.com/office/drawing/2014/main" id="{7A247B00-0529-3847-845D-6D62A637B368}"/>
              </a:ext>
              <a:ext uri="{C183D7F6-B498-43B3-948B-1728B52AA6E4}">
                <adec:decorative xmlns:adec="http://schemas.microsoft.com/office/drawing/2017/decorative" val="1"/>
              </a:ext>
            </a:extLst>
          </p:cNvPr>
          <p:cNvSpPr>
            <a:spLocks noGrp="1"/>
          </p:cNvSpPr>
          <p:nvPr>
            <p:ph type="sldNum" sz="quarter" idx="12"/>
          </p:nvPr>
        </p:nvSpPr>
        <p:spPr>
          <a:xfrm>
            <a:off x="11088000" y="6192000"/>
            <a:ext cx="504000" cy="180000"/>
          </a:xfrm>
          <a:prstGeom prst="rect">
            <a:avLst/>
          </a:prstGeom>
        </p:spPr>
        <p:txBody>
          <a:bodyPr vert="horz" lIns="0" tIns="0" rIns="0" bIns="0" rtlCol="0" anchor="b" anchorCtr="0"/>
          <a:lstStyle>
            <a:lvl1pPr>
              <a:defRPr lang="en-GB" sz="1200" b="1" smtClean="0">
                <a:solidFill>
                  <a:schemeClr val="tx2"/>
                </a:solidFill>
              </a:defRPr>
            </a:lvl1pPr>
          </a:lstStyle>
          <a:p>
            <a:pPr algn="r"/>
            <a:fld id="{A36854FA-307F-854E-96D4-DE585DB24BD3}" type="slidenum">
              <a:rPr lang="en-GB" smtClean="0"/>
              <a:pPr algn="r"/>
              <a:t>‹#›</a:t>
            </a:fld>
            <a:endParaRPr lang="en-GB"/>
          </a:p>
        </p:txBody>
      </p:sp>
      <p:sp>
        <p:nvSpPr>
          <p:cNvPr id="7" name="Text">
            <a:extLst>
              <a:ext uri="{FF2B5EF4-FFF2-40B4-BE49-F238E27FC236}">
                <a16:creationId xmlns:a16="http://schemas.microsoft.com/office/drawing/2014/main" id="{EAAB306B-B006-4940-8BF7-9CC6226506DB}"/>
              </a:ext>
            </a:extLst>
          </p:cNvPr>
          <p:cNvSpPr>
            <a:spLocks noGrp="1"/>
          </p:cNvSpPr>
          <p:nvPr>
            <p:ph idx="13"/>
          </p:nvPr>
        </p:nvSpPr>
        <p:spPr>
          <a:xfrm>
            <a:off x="6264000" y="1512000"/>
            <a:ext cx="5328000" cy="4500000"/>
          </a:xfrm>
          <a:prstGeom prst="rect">
            <a:avLst/>
          </a:prstGeom>
        </p:spPr>
        <p:txBody>
          <a:bodyPr vert="horz" lIns="0" tIns="0" rIns="0" bIns="0" rtlCol="0">
            <a:noAutofit/>
          </a:bodyPr>
          <a:lstStyle>
            <a:lvl4pPr>
              <a:buClr>
                <a:schemeClr val="bg2"/>
              </a:buClr>
              <a:defRPr/>
            </a:lvl4pPr>
            <a:lvl5pPr>
              <a:buClr>
                <a:schemeClr val="bg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a:extLst>
              <a:ext uri="{FF2B5EF4-FFF2-40B4-BE49-F238E27FC236}">
                <a16:creationId xmlns:a16="http://schemas.microsoft.com/office/drawing/2014/main" id="{D1BB271A-9F31-F649-BD08-7CC789C26673}"/>
              </a:ext>
            </a:extLst>
          </p:cNvPr>
          <p:cNvSpPr>
            <a:spLocks noGrp="1"/>
          </p:cNvSpPr>
          <p:nvPr>
            <p:ph type="pic" sz="quarter" idx="14"/>
          </p:nvPr>
        </p:nvSpPr>
        <p:spPr>
          <a:xfrm>
            <a:off x="648000" y="1511999"/>
            <a:ext cx="5328000" cy="4500000"/>
          </a:xfrm>
        </p:spPr>
        <p:txBody>
          <a:bodyPr/>
          <a:lstStyle/>
          <a:p>
            <a:endParaRPr lang="en-GB" noProof="0"/>
          </a:p>
        </p:txBody>
      </p:sp>
    </p:spTree>
    <p:extLst>
      <p:ext uri="{BB962C8B-B14F-4D97-AF65-F5344CB8AC3E}">
        <p14:creationId xmlns:p14="http://schemas.microsoft.com/office/powerpoint/2010/main" val="31033555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5" name="Line">
            <a:extLst>
              <a:ext uri="{FF2B5EF4-FFF2-40B4-BE49-F238E27FC236}">
                <a16:creationId xmlns:a16="http://schemas.microsoft.com/office/drawing/2014/main" id="{B7F54996-ABD2-4A4E-8E97-DB0B15A4347B}"/>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a:extLst>
              <a:ext uri="{FF2B5EF4-FFF2-40B4-BE49-F238E27FC236}">
                <a16:creationId xmlns:a16="http://schemas.microsoft.com/office/drawing/2014/main" id="{7A247B00-0529-3847-845D-6D62A637B368}"/>
              </a:ext>
              <a:ext uri="{C183D7F6-B498-43B3-948B-1728B52AA6E4}">
                <adec:decorative xmlns:adec="http://schemas.microsoft.com/office/drawing/2017/decorative" val="1"/>
              </a:ext>
            </a:extLst>
          </p:cNvPr>
          <p:cNvSpPr>
            <a:spLocks noGrp="1"/>
          </p:cNvSpPr>
          <p:nvPr>
            <p:ph type="sldNum" sz="quarter" idx="12"/>
          </p:nvPr>
        </p:nvSpPr>
        <p:spPr>
          <a:xfrm>
            <a:off x="11088000" y="6192000"/>
            <a:ext cx="504000" cy="180000"/>
          </a:xfrm>
          <a:prstGeom prst="rect">
            <a:avLst/>
          </a:prstGeom>
        </p:spPr>
        <p:txBody>
          <a:bodyPr vert="horz" lIns="0" tIns="0" rIns="0" bIns="0" rtlCol="0" anchor="b" anchorCtr="0"/>
          <a:lstStyle>
            <a:lvl1pPr>
              <a:defRPr lang="en-GB" sz="1200" b="1" smtClean="0">
                <a:solidFill>
                  <a:schemeClr val="tx2"/>
                </a:solidFill>
              </a:defRPr>
            </a:lvl1pPr>
          </a:lstStyle>
          <a:p>
            <a:pPr algn="r"/>
            <a:fld id="{A36854FA-307F-854E-96D4-DE585DB24BD3}" type="slidenum">
              <a:rPr lang="en-GB" smtClean="0"/>
              <a:pPr algn="r"/>
              <a:t>‹#›</a:t>
            </a:fld>
            <a:endParaRPr lang="en-GB"/>
          </a:p>
        </p:txBody>
      </p:sp>
    </p:spTree>
    <p:extLst>
      <p:ext uri="{BB962C8B-B14F-4D97-AF65-F5344CB8AC3E}">
        <p14:creationId xmlns:p14="http://schemas.microsoft.com/office/powerpoint/2010/main" val="11136993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line">
    <p:spTree>
      <p:nvGrpSpPr>
        <p:cNvPr id="1" name=""/>
        <p:cNvGrpSpPr/>
        <p:nvPr/>
      </p:nvGrpSpPr>
      <p:grpSpPr>
        <a:xfrm>
          <a:off x="0" y="0"/>
          <a:ext cx="0" cy="0"/>
          <a:chOff x="0" y="0"/>
          <a:chExt cx="0" cy="0"/>
        </a:xfrm>
      </p:grpSpPr>
      <p:pic>
        <p:nvPicPr>
          <p:cNvPr id="9" name="British Council Logo">
            <a:extLst>
              <a:ext uri="{FF2B5EF4-FFF2-40B4-BE49-F238E27FC236}">
                <a16:creationId xmlns:a16="http://schemas.microsoft.com/office/drawing/2014/main" id="{5835BB25-4B4D-2E43-9920-596829C6D19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8000" y="504000"/>
            <a:ext cx="1460500" cy="4191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1"/>
                </a:solidFill>
              </a:defRPr>
            </a:lvl1pPr>
          </a:lstStyle>
          <a:p>
            <a:r>
              <a:rPr lang="en-US" noProof="0"/>
              <a:t>Click to edit Master title style</a:t>
            </a:r>
            <a:endParaRPr lang="en-US" dirty="0"/>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dirty="0"/>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1"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050437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Click to edit Master title style</a:t>
            </a:r>
          </a:p>
        </p:txBody>
      </p:sp>
      <p:sp>
        <p:nvSpPr>
          <p:cNvPr id="5" name="Slide Number">
            <a:extLst>
              <a:ext uri="{C183D7F6-B498-43B3-948B-1728B52AA6E4}">
                <adec:decorative xmlns:adec="http://schemas.microsoft.com/office/drawing/2017/decorative" val="1"/>
              </a:ext>
            </a:extLst>
          </p:cNvPr>
          <p:cNvSpPr>
            <a:spLocks noGrp="1"/>
          </p:cNvSpPr>
          <p:nvPr>
            <p:ph type="sldNum" sz="quarter" idx="12"/>
          </p:nvPr>
        </p:nvSpPr>
        <p:spPr>
          <a:xfrm>
            <a:off x="11088000" y="6192000"/>
            <a:ext cx="504000" cy="180000"/>
          </a:xfrm>
          <a:prstGeom prst="rect">
            <a:avLst/>
          </a:prstGeom>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0377434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dirty="0"/>
              <a:t>Click</a:t>
            </a:r>
            <a:r>
              <a:rPr lang="en-US" dirty="0"/>
              <a:t> to edit Master title style</a:t>
            </a:r>
          </a:p>
        </p:txBody>
      </p:sp>
      <p:sp>
        <p:nvSpPr>
          <p:cNvPr id="3" name="Text"/>
          <p:cNvSpPr>
            <a:spLocks noGrp="1"/>
          </p:cNvSpPr>
          <p:nvPr>
            <p:ph idx="1" hasCustomPrompt="1"/>
          </p:nvPr>
        </p:nvSpPr>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12"/>
          </p:nvPr>
        </p:nvSpPr>
        <p:spPr>
          <a:xfrm>
            <a:off x="11088000" y="6192000"/>
            <a:ext cx="504000" cy="180000"/>
          </a:xfrm>
          <a:prstGeom prst="rect">
            <a:avLst/>
          </a:prstGeom>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0744703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dirty="0"/>
              <a:t>Click to edit Master title style</a:t>
            </a:r>
          </a:p>
        </p:txBody>
      </p:sp>
      <p:sp>
        <p:nvSpPr>
          <p:cNvPr id="3" name="Text 1"/>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4" name="Text 2"/>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a:t>
            </a:r>
            <a:r>
              <a:rPr lang="en-GB" noProof="0" dirty="0"/>
              <a:t>level</a:t>
            </a:r>
          </a:p>
          <a:p>
            <a:pPr lvl="2"/>
            <a:r>
              <a:rPr lang="en-US" dirty="0"/>
              <a:t>Third level</a:t>
            </a:r>
          </a:p>
          <a:p>
            <a:pPr lvl="3"/>
            <a:r>
              <a:rPr lang="en-US" dirty="0"/>
              <a:t>Fourth level</a:t>
            </a:r>
          </a:p>
          <a:p>
            <a:pPr lvl="4"/>
            <a:r>
              <a:rPr lang="en-US" dirty="0"/>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a:xfrm>
            <a:off x="11088000" y="6192000"/>
            <a:ext cx="504000" cy="180000"/>
          </a:xfrm>
          <a:prstGeom prst="rect">
            <a:avLst/>
          </a:prstGeom>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3350895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dirty="0"/>
              <a:t>Click </a:t>
            </a:r>
            <a:r>
              <a:rPr lang="en-GB" noProof="0" dirty="0"/>
              <a:t>to</a:t>
            </a:r>
            <a:r>
              <a:rPr lang="en-US" dirty="0"/>
              <a:t> edit Master title style</a:t>
            </a:r>
          </a:p>
        </p:txBody>
      </p:sp>
      <p:sp>
        <p:nvSpPr>
          <p:cNvPr id="3" name="Text"/>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a:extLst>
              <a:ext uri="{FF2B5EF4-FFF2-40B4-BE49-F238E27FC236}">
                <a16:creationId xmlns:a16="http://schemas.microsoft.com/office/drawing/2014/main" id="{5686E00B-4C6B-434C-80C9-F98EF22F317A}"/>
              </a:ext>
            </a:extLst>
          </p:cNvPr>
          <p:cNvSpPr>
            <a:spLocks noGrp="1"/>
          </p:cNvSpPr>
          <p:nvPr>
            <p:ph type="pic" sz="quarter" idx="13"/>
          </p:nvPr>
        </p:nvSpPr>
        <p:spPr>
          <a:xfrm>
            <a:off x="6264000" y="1512002"/>
            <a:ext cx="5328000" cy="4500563"/>
          </a:xfrm>
        </p:spPr>
        <p:txBody>
          <a:bodyPr/>
          <a:lstStyle/>
          <a:p>
            <a:endParaRPr lang="en-GB" noProof="0"/>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a:xfrm>
            <a:off x="11088000" y="6192000"/>
            <a:ext cx="504000" cy="180000"/>
          </a:xfrm>
          <a:prstGeom prst="rect">
            <a:avLst/>
          </a:prstGeom>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9251592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dirty="0"/>
              <a:t>Click to edit Master title style</a:t>
            </a:r>
          </a:p>
        </p:txBody>
      </p:sp>
      <p:sp>
        <p:nvSpPr>
          <p:cNvPr id="8" name="Picture">
            <a:extLst>
              <a:ext uri="{FF2B5EF4-FFF2-40B4-BE49-F238E27FC236}">
                <a16:creationId xmlns:a16="http://schemas.microsoft.com/office/drawing/2014/main" id="{FCB1FB70-6F45-E74A-AF01-AB7AE7B3B932}"/>
              </a:ext>
            </a:extLst>
          </p:cNvPr>
          <p:cNvSpPr>
            <a:spLocks noGrp="1"/>
          </p:cNvSpPr>
          <p:nvPr>
            <p:ph type="pic" sz="quarter" idx="13"/>
          </p:nvPr>
        </p:nvSpPr>
        <p:spPr>
          <a:xfrm>
            <a:off x="648000" y="1511999"/>
            <a:ext cx="5328000" cy="4500000"/>
          </a:xfrm>
        </p:spPr>
        <p:txBody>
          <a:bodyPr/>
          <a:lstStyle/>
          <a:p>
            <a:endParaRPr lang="en-GB" noProof="0"/>
          </a:p>
        </p:txBody>
      </p:sp>
      <p:sp>
        <p:nvSpPr>
          <p:cNvPr id="4" name="Text"/>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a:xfrm>
            <a:off x="11088000" y="6192000"/>
            <a:ext cx="504000" cy="180000"/>
          </a:xfrm>
          <a:prstGeom prst="rect">
            <a:avLst/>
          </a:prstGeom>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9928261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a:extLst>
              <a:ext uri="{C183D7F6-B498-43B3-948B-1728B52AA6E4}">
                <adec:decorative xmlns:adec="http://schemas.microsoft.com/office/drawing/2017/decorative" val="1"/>
              </a:ext>
            </a:extLst>
          </p:cNvPr>
          <p:cNvSpPr>
            <a:spLocks noGrp="1"/>
          </p:cNvSpPr>
          <p:nvPr>
            <p:ph type="sldNum" sz="quarter" idx="12"/>
          </p:nvPr>
        </p:nvSpPr>
        <p:spPr>
          <a:xfrm>
            <a:off x="11088000" y="6192000"/>
            <a:ext cx="504000" cy="180000"/>
          </a:xfrm>
          <a:prstGeom prst="rect">
            <a:avLst/>
          </a:prstGeom>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6340101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5163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slide - 2 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76CFCE18-0446-7741-8064-75CE7A56B826}"/>
              </a:ext>
            </a:extLst>
          </p:cNvPr>
          <p:cNvSpPr>
            <a:spLocks noGrp="1"/>
          </p:cNvSpPr>
          <p:nvPr>
            <p:ph type="ftr" sz="quarter" idx="3"/>
          </p:nvPr>
        </p:nvSpPr>
        <p:spPr>
          <a:xfrm>
            <a:off x="475879" y="5346551"/>
            <a:ext cx="3794908" cy="1057723"/>
          </a:xfrm>
          <a:prstGeom prst="rect">
            <a:avLst/>
          </a:prstGeom>
        </p:spPr>
        <p:txBody>
          <a:bodyPr vert="horz" lIns="0" tIns="0" rIns="0" bIns="0" rtlCol="0" anchor="b" anchorCtr="0"/>
          <a:lstStyle>
            <a:lvl1pPr algn="l">
              <a:defRPr sz="1200">
                <a:solidFill>
                  <a:schemeClr val="bg1"/>
                </a:solidFill>
              </a:defRPr>
            </a:lvl1pPr>
          </a:lstStyle>
          <a:p>
            <a:r>
              <a:rPr lang="en-GB" dirty="0"/>
              <a:t>The global networking community</a:t>
            </a:r>
          </a:p>
          <a:p>
            <a:r>
              <a:rPr lang="en-GB" dirty="0"/>
              <a:t>#</a:t>
            </a:r>
            <a:r>
              <a:rPr lang="en-GB" dirty="0" err="1"/>
              <a:t>AlumniUK</a:t>
            </a:r>
            <a:endParaRPr lang="en-GB" dirty="0"/>
          </a:p>
        </p:txBody>
      </p:sp>
      <p:sp>
        <p:nvSpPr>
          <p:cNvPr id="10" name="Title Placeholder 1">
            <a:extLst>
              <a:ext uri="{FF2B5EF4-FFF2-40B4-BE49-F238E27FC236}">
                <a16:creationId xmlns:a16="http://schemas.microsoft.com/office/drawing/2014/main" id="{B9662DDA-6199-6A46-B211-159481BD3F4D}"/>
              </a:ext>
            </a:extLst>
          </p:cNvPr>
          <p:cNvSpPr>
            <a:spLocks noGrp="1"/>
          </p:cNvSpPr>
          <p:nvPr>
            <p:ph type="title"/>
          </p:nvPr>
        </p:nvSpPr>
        <p:spPr>
          <a:xfrm>
            <a:off x="4843483" y="1999307"/>
            <a:ext cx="6333713" cy="2529661"/>
          </a:xfrm>
          <a:prstGeom prst="rect">
            <a:avLst/>
          </a:prstGeom>
        </p:spPr>
        <p:txBody>
          <a:bodyPr vert="horz" lIns="0" tIns="0" rIns="0" bIns="0" rtlCol="0" anchor="t" anchorCtr="0">
            <a:noAutofit/>
          </a:bodyPr>
          <a:lstStyle/>
          <a:p>
            <a:r>
              <a:rPr lang="en-GB" dirty="0"/>
              <a:t>Internal</a:t>
            </a:r>
            <a:br>
              <a:rPr lang="en-GB" dirty="0"/>
            </a:br>
            <a:r>
              <a:rPr lang="en-GB" dirty="0" err="1"/>
              <a:t>powerpoint</a:t>
            </a:r>
            <a:r>
              <a:rPr lang="en-GB" dirty="0"/>
              <a:t> </a:t>
            </a:r>
            <a:br>
              <a:rPr lang="en-GB" dirty="0"/>
            </a:br>
            <a:r>
              <a:rPr lang="en-GB" dirty="0"/>
              <a:t>presentation</a:t>
            </a:r>
            <a:endParaRPr lang="en-US" dirty="0"/>
          </a:p>
        </p:txBody>
      </p:sp>
    </p:spTree>
    <p:extLst>
      <p:ext uri="{BB962C8B-B14F-4D97-AF65-F5344CB8AC3E}">
        <p14:creationId xmlns:p14="http://schemas.microsoft.com/office/powerpoint/2010/main" val="2177810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noRot="1" noMove="1" noResize="1" noEditPoints="1" noAdjustHandles="1" noChangeArrowheads="1" noChangeShapeType="1"/>
          </p:cNvSpPr>
          <p:nvPr>
            <p:ph type="ftr" sz="quarter" idx="11"/>
          </p:nvPr>
        </p:nvSpPr>
        <p:spPr>
          <a:prstGeom prst="rect">
            <a:avLst/>
          </a:prstGeom>
        </p:spPr>
        <p:txBody>
          <a:bodyPr/>
          <a:lstStyle/>
          <a:p>
            <a:r>
              <a:rPr lang="en-GB" dirty="0"/>
              <a:t>#</a:t>
            </a:r>
            <a:r>
              <a:rPr lang="en-GB" dirty="0" err="1"/>
              <a:t>AlumniUK</a:t>
            </a:r>
            <a:endParaRPr lang="en-GB" dirty="0"/>
          </a:p>
        </p:txBody>
      </p:sp>
      <p:sp>
        <p:nvSpPr>
          <p:cNvPr id="5" name="Slide Number Placeholder 4"/>
          <p:cNvSpPr>
            <a:spLocks noGrp="1"/>
          </p:cNvSpPr>
          <p:nvPr>
            <p:ph type="sldNum" sz="quarter" idx="12"/>
          </p:nvPr>
        </p:nvSpPr>
        <p:spPr>
          <a:prstGeom prst="rect">
            <a:avLst/>
          </a:prstGeom>
        </p:spPr>
        <p:txBody>
          <a:bodyPr/>
          <a:lstStyle/>
          <a:p>
            <a:fld id="{A36854FA-307F-854E-96D4-DE585DB24BD3}" type="slidenum">
              <a:rPr lang="en-GB" noProof="0" smtClean="0"/>
              <a:t>‹#›</a:t>
            </a:fld>
            <a:endParaRPr lang="en-GB" noProof="0" dirty="0"/>
          </a:p>
        </p:txBody>
      </p:sp>
      <p:sp>
        <p:nvSpPr>
          <p:cNvPr id="6" name="Title Placeholder 1">
            <a:extLst>
              <a:ext uri="{FF2B5EF4-FFF2-40B4-BE49-F238E27FC236}">
                <a16:creationId xmlns:a16="http://schemas.microsoft.com/office/drawing/2014/main" id="{74AF10F5-95D3-2A42-8622-2A2074CE196C}"/>
              </a:ext>
            </a:extLst>
          </p:cNvPr>
          <p:cNvSpPr>
            <a:spLocks noGrp="1"/>
          </p:cNvSpPr>
          <p:nvPr>
            <p:ph type="title"/>
          </p:nvPr>
        </p:nvSpPr>
        <p:spPr>
          <a:xfrm>
            <a:off x="271482" y="1414758"/>
            <a:ext cx="10944000" cy="792000"/>
          </a:xfrm>
          <a:prstGeom prst="rect">
            <a:avLst/>
          </a:prstGeom>
        </p:spPr>
        <p:txBody>
          <a:bodyPr vert="horz" lIns="0" tIns="0" rIns="0" bIns="0" rtlCol="0" anchor="t" anchorCtr="0">
            <a:noAutofit/>
          </a:bodyPr>
          <a:lstStyle/>
          <a:p>
            <a:r>
              <a:rPr lang="en-US" dirty="0"/>
              <a:t>Click </a:t>
            </a:r>
            <a:r>
              <a:rPr lang="en-GB" noProof="0" dirty="0"/>
              <a:t>to</a:t>
            </a:r>
            <a:r>
              <a:rPr lang="en-US" dirty="0"/>
              <a:t> edit Master title style</a:t>
            </a:r>
          </a:p>
        </p:txBody>
      </p:sp>
    </p:spTree>
    <p:extLst>
      <p:ext uri="{BB962C8B-B14F-4D97-AF65-F5344CB8AC3E}">
        <p14:creationId xmlns:p14="http://schemas.microsoft.com/office/powerpoint/2010/main" val="9626347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Footer Placeholder 4">
            <a:extLst>
              <a:ext uri="{FF2B5EF4-FFF2-40B4-BE49-F238E27FC236}">
                <a16:creationId xmlns:a16="http://schemas.microsoft.com/office/drawing/2014/main" id="{24FB7BC5-E45C-B548-8F08-97BEB6761932}"/>
              </a:ext>
            </a:extLst>
          </p:cNvPr>
          <p:cNvSpPr>
            <a:spLocks noGrp="1" noRot="1" noMove="1" noResize="1" noEditPoints="1" noAdjustHandles="1" noChangeArrowheads="1" noChangeShapeType="1"/>
          </p:cNvSpPr>
          <p:nvPr>
            <p:ph type="ftr" sz="quarter" idx="3"/>
          </p:nvPr>
        </p:nvSpPr>
        <p:spPr>
          <a:xfrm>
            <a:off x="271482" y="6460941"/>
            <a:ext cx="10439999" cy="180000"/>
          </a:xfrm>
          <a:prstGeom prst="rect">
            <a:avLst/>
          </a:prstGeom>
        </p:spPr>
        <p:txBody>
          <a:bodyPr vert="horz" lIns="0" tIns="0" rIns="0" bIns="0" rtlCol="0" anchor="b" anchorCtr="0"/>
          <a:lstStyle>
            <a:lvl1pPr algn="l">
              <a:defRPr sz="1200">
                <a:solidFill>
                  <a:srgbClr val="23085A"/>
                </a:solidFill>
              </a:defRPr>
            </a:lvl1pPr>
          </a:lstStyle>
          <a:p>
            <a:r>
              <a:rPr lang="en-GB" dirty="0"/>
              <a:t>#</a:t>
            </a:r>
            <a:r>
              <a:rPr lang="en-GB" dirty="0" err="1"/>
              <a:t>AlumniUK</a:t>
            </a:r>
            <a:endParaRPr lang="en-GB" dirty="0"/>
          </a:p>
        </p:txBody>
      </p:sp>
      <p:sp>
        <p:nvSpPr>
          <p:cNvPr id="8" name="Slide Number Placeholder 5">
            <a:extLst>
              <a:ext uri="{FF2B5EF4-FFF2-40B4-BE49-F238E27FC236}">
                <a16:creationId xmlns:a16="http://schemas.microsoft.com/office/drawing/2014/main" id="{C98AECA3-96C8-F04C-975A-E73B61CD9112}"/>
              </a:ext>
            </a:extLst>
          </p:cNvPr>
          <p:cNvSpPr>
            <a:spLocks noGrp="1"/>
          </p:cNvSpPr>
          <p:nvPr>
            <p:ph type="sldNum" sz="quarter" idx="4"/>
          </p:nvPr>
        </p:nvSpPr>
        <p:spPr>
          <a:xfrm>
            <a:off x="11416518" y="6460941"/>
            <a:ext cx="504000" cy="180000"/>
          </a:xfrm>
          <a:prstGeom prst="rect">
            <a:avLst/>
          </a:prstGeom>
        </p:spPr>
        <p:txBody>
          <a:bodyPr vert="horz" lIns="0" tIns="0" rIns="0" bIns="0" rtlCol="0" anchor="b" anchorCtr="0"/>
          <a:lstStyle>
            <a:lvl1pPr algn="r">
              <a:defRPr sz="1200" b="0" i="0">
                <a:solidFill>
                  <a:srgbClr val="23085A"/>
                </a:solidFill>
                <a:latin typeface="British Council Sans" panose="020B0504020202020204" pitchFamily="34" charset="0"/>
                <a:cs typeface="British Council Sans" panose="020B0504020202020204" pitchFamily="34" charset="0"/>
              </a:defRPr>
            </a:lvl1pPr>
          </a:lstStyle>
          <a:p>
            <a:fld id="{A36854FA-307F-854E-96D4-DE585DB24BD3}" type="slidenum">
              <a:rPr lang="en-GB" smtClean="0"/>
              <a:pPr/>
              <a:t>‹#›</a:t>
            </a:fld>
            <a:endParaRPr lang="en-GB" dirty="0"/>
          </a:p>
        </p:txBody>
      </p:sp>
      <p:sp>
        <p:nvSpPr>
          <p:cNvPr id="9" name="Title Placeholder 1">
            <a:extLst>
              <a:ext uri="{FF2B5EF4-FFF2-40B4-BE49-F238E27FC236}">
                <a16:creationId xmlns:a16="http://schemas.microsoft.com/office/drawing/2014/main" id="{86B2DFBF-FE7D-5645-9F02-6AF144F27643}"/>
              </a:ext>
            </a:extLst>
          </p:cNvPr>
          <p:cNvSpPr>
            <a:spLocks noGrp="1"/>
          </p:cNvSpPr>
          <p:nvPr>
            <p:ph type="title"/>
          </p:nvPr>
        </p:nvSpPr>
        <p:spPr>
          <a:xfrm>
            <a:off x="271482" y="1414758"/>
            <a:ext cx="10944000" cy="792000"/>
          </a:xfrm>
          <a:prstGeom prst="rect">
            <a:avLst/>
          </a:prstGeom>
        </p:spPr>
        <p:txBody>
          <a:bodyPr vert="horz" lIns="0" tIns="0" rIns="0" bIns="0" rtlCol="0" anchor="t" anchorCtr="0">
            <a:noAutofit/>
          </a:bodyPr>
          <a:lstStyle/>
          <a:p>
            <a:r>
              <a:rPr lang="en-US" dirty="0"/>
              <a:t>Click </a:t>
            </a:r>
            <a:r>
              <a:rPr lang="en-GB" noProof="0" dirty="0"/>
              <a:t>to</a:t>
            </a:r>
            <a:r>
              <a:rPr lang="en-US" dirty="0"/>
              <a:t> edit Master title style</a:t>
            </a:r>
          </a:p>
        </p:txBody>
      </p:sp>
    </p:spTree>
    <p:extLst>
      <p:ext uri="{BB962C8B-B14F-4D97-AF65-F5344CB8AC3E}">
        <p14:creationId xmlns:p14="http://schemas.microsoft.com/office/powerpoint/2010/main" val="2720246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plain">
    <p:spTree>
      <p:nvGrpSpPr>
        <p:cNvPr id="1" name=""/>
        <p:cNvGrpSpPr/>
        <p:nvPr/>
      </p:nvGrpSpPr>
      <p:grpSpPr>
        <a:xfrm>
          <a:off x="0" y="0"/>
          <a:ext cx="0" cy="0"/>
          <a:chOff x="0" y="0"/>
          <a:chExt cx="0" cy="0"/>
        </a:xfrm>
      </p:grpSpPr>
      <p:pic>
        <p:nvPicPr>
          <p:cNvPr id="6" name="British Council Logo">
            <a:extLst>
              <a:ext uri="{FF2B5EF4-FFF2-40B4-BE49-F238E27FC236}">
                <a16:creationId xmlns:a16="http://schemas.microsoft.com/office/drawing/2014/main" id="{A9B5034D-45F2-794C-B5B8-01E62BC32ED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8000" y="504000"/>
            <a:ext cx="1460500" cy="4191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1"/>
                </a:solidFill>
              </a:defRPr>
            </a:lvl1pPr>
          </a:lstStyle>
          <a:p>
            <a:r>
              <a:rPr lang="en-US"/>
              <a:t>Click to edit Master title style</a:t>
            </a:r>
            <a:endParaRPr lang="en-US" dirty="0"/>
          </a:p>
        </p:txBody>
      </p: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7934485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1482" y="2228273"/>
            <a:ext cx="5328000" cy="3914343"/>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887482" y="2228273"/>
            <a:ext cx="5328000" cy="3914343"/>
          </a:xfrm>
        </p:spPr>
        <p:txBody>
          <a:bodyPr/>
          <a:lstStyle/>
          <a:p>
            <a:pPr lvl="0"/>
            <a:r>
              <a:rPr lang="en-US" dirty="0"/>
              <a:t>Edit Master text styles</a:t>
            </a:r>
          </a:p>
          <a:p>
            <a:pPr lvl="1"/>
            <a:r>
              <a:rPr lang="en-US" dirty="0"/>
              <a:t>Second </a:t>
            </a:r>
            <a:r>
              <a:rPr lang="en-GB" noProof="0" dirty="0"/>
              <a:t>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68076FE2-E24C-6A42-9CAE-EB4B421E6C25}"/>
              </a:ext>
            </a:extLst>
          </p:cNvPr>
          <p:cNvSpPr>
            <a:spLocks noGrp="1" noRot="1" noMove="1" noResize="1" noEditPoints="1" noAdjustHandles="1" noChangeArrowheads="1" noChangeShapeType="1"/>
          </p:cNvSpPr>
          <p:nvPr>
            <p:ph type="ftr" sz="quarter" idx="3"/>
          </p:nvPr>
        </p:nvSpPr>
        <p:spPr>
          <a:xfrm>
            <a:off x="271482" y="6460941"/>
            <a:ext cx="10439999" cy="180000"/>
          </a:xfrm>
          <a:prstGeom prst="rect">
            <a:avLst/>
          </a:prstGeom>
        </p:spPr>
        <p:txBody>
          <a:bodyPr vert="horz" lIns="0" tIns="0" rIns="0" bIns="0" rtlCol="0" anchor="b" anchorCtr="0"/>
          <a:lstStyle>
            <a:lvl1pPr algn="l">
              <a:defRPr sz="1200">
                <a:solidFill>
                  <a:srgbClr val="23085A"/>
                </a:solidFill>
              </a:defRPr>
            </a:lvl1pPr>
          </a:lstStyle>
          <a:p>
            <a:r>
              <a:rPr lang="en-GB" dirty="0"/>
              <a:t>#AlumniUK</a:t>
            </a:r>
          </a:p>
        </p:txBody>
      </p:sp>
      <p:sp>
        <p:nvSpPr>
          <p:cNvPr id="9" name="Slide Number Placeholder 5">
            <a:extLst>
              <a:ext uri="{FF2B5EF4-FFF2-40B4-BE49-F238E27FC236}">
                <a16:creationId xmlns:a16="http://schemas.microsoft.com/office/drawing/2014/main" id="{F415CF67-0D72-A247-A0BB-585C6C5702D1}"/>
              </a:ext>
            </a:extLst>
          </p:cNvPr>
          <p:cNvSpPr>
            <a:spLocks noGrp="1"/>
          </p:cNvSpPr>
          <p:nvPr>
            <p:ph type="sldNum" sz="quarter" idx="4"/>
          </p:nvPr>
        </p:nvSpPr>
        <p:spPr>
          <a:xfrm>
            <a:off x="11416518" y="6460941"/>
            <a:ext cx="504000" cy="180000"/>
          </a:xfrm>
          <a:prstGeom prst="rect">
            <a:avLst/>
          </a:prstGeom>
        </p:spPr>
        <p:txBody>
          <a:bodyPr vert="horz" lIns="0" tIns="0" rIns="0" bIns="0" rtlCol="0" anchor="b" anchorCtr="0"/>
          <a:lstStyle>
            <a:lvl1pPr algn="r">
              <a:defRPr sz="1200" b="0" i="0">
                <a:solidFill>
                  <a:srgbClr val="23085A"/>
                </a:solidFill>
                <a:latin typeface="British Council Sans" panose="020B0504020202020204" pitchFamily="34" charset="0"/>
                <a:cs typeface="British Council Sans" panose="020B0504020202020204" pitchFamily="34" charset="0"/>
              </a:defRPr>
            </a:lvl1pPr>
          </a:lstStyle>
          <a:p>
            <a:fld id="{A36854FA-307F-854E-96D4-DE585DB24BD3}" type="slidenum">
              <a:rPr lang="en-GB" smtClean="0"/>
              <a:pPr/>
              <a:t>‹#›</a:t>
            </a:fld>
            <a:endParaRPr lang="en-GB" dirty="0"/>
          </a:p>
        </p:txBody>
      </p:sp>
      <p:sp>
        <p:nvSpPr>
          <p:cNvPr id="11" name="Title Placeholder 1">
            <a:extLst>
              <a:ext uri="{FF2B5EF4-FFF2-40B4-BE49-F238E27FC236}">
                <a16:creationId xmlns:a16="http://schemas.microsoft.com/office/drawing/2014/main" id="{1F628B90-0D2E-274F-BDEB-6A52FA3A8EDC}"/>
              </a:ext>
            </a:extLst>
          </p:cNvPr>
          <p:cNvSpPr>
            <a:spLocks noGrp="1"/>
          </p:cNvSpPr>
          <p:nvPr>
            <p:ph type="title"/>
          </p:nvPr>
        </p:nvSpPr>
        <p:spPr>
          <a:xfrm>
            <a:off x="271482" y="1414758"/>
            <a:ext cx="10944000" cy="792000"/>
          </a:xfrm>
          <a:prstGeom prst="rect">
            <a:avLst/>
          </a:prstGeom>
        </p:spPr>
        <p:txBody>
          <a:bodyPr vert="horz" lIns="0" tIns="0" rIns="0" bIns="0" rtlCol="0" anchor="t" anchorCtr="0">
            <a:noAutofit/>
          </a:bodyPr>
          <a:lstStyle/>
          <a:p>
            <a:r>
              <a:rPr lang="en-US" dirty="0"/>
              <a:t>Click </a:t>
            </a:r>
            <a:r>
              <a:rPr lang="en-GB" noProof="0" dirty="0"/>
              <a:t>to</a:t>
            </a:r>
            <a:r>
              <a:rPr lang="en-US" dirty="0"/>
              <a:t> edit Master title style</a:t>
            </a:r>
          </a:p>
        </p:txBody>
      </p:sp>
    </p:spTree>
    <p:extLst>
      <p:ext uri="{BB962C8B-B14F-4D97-AF65-F5344CB8AC3E}">
        <p14:creationId xmlns:p14="http://schemas.microsoft.com/office/powerpoint/2010/main" val="24374964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BEB2A4BA-BC5E-E84D-A646-AB9FE43405A0}"/>
              </a:ext>
            </a:extLst>
          </p:cNvPr>
          <p:cNvSpPr>
            <a:spLocks noGrp="1" noRot="1" noMove="1" noResize="1" noEditPoints="1" noAdjustHandles="1" noChangeArrowheads="1" noChangeShapeType="1"/>
          </p:cNvSpPr>
          <p:nvPr>
            <p:ph type="ftr" sz="quarter" idx="3"/>
          </p:nvPr>
        </p:nvSpPr>
        <p:spPr>
          <a:xfrm>
            <a:off x="271482" y="6460941"/>
            <a:ext cx="10439999" cy="180000"/>
          </a:xfrm>
          <a:prstGeom prst="rect">
            <a:avLst/>
          </a:prstGeom>
        </p:spPr>
        <p:txBody>
          <a:bodyPr vert="horz" lIns="0" tIns="0" rIns="0" bIns="0" rtlCol="0" anchor="b" anchorCtr="0"/>
          <a:lstStyle>
            <a:lvl1pPr algn="l">
              <a:defRPr sz="1200">
                <a:solidFill>
                  <a:srgbClr val="23085A"/>
                </a:solidFill>
              </a:defRPr>
            </a:lvl1pPr>
          </a:lstStyle>
          <a:p>
            <a:r>
              <a:rPr lang="en-GB" dirty="0"/>
              <a:t>#</a:t>
            </a:r>
            <a:r>
              <a:rPr lang="en-GB" dirty="0" err="1"/>
              <a:t>AlumniUK</a:t>
            </a:r>
            <a:endParaRPr lang="en-GB" dirty="0"/>
          </a:p>
        </p:txBody>
      </p:sp>
      <p:sp>
        <p:nvSpPr>
          <p:cNvPr id="10" name="Slide Number Placeholder 5">
            <a:extLst>
              <a:ext uri="{FF2B5EF4-FFF2-40B4-BE49-F238E27FC236}">
                <a16:creationId xmlns:a16="http://schemas.microsoft.com/office/drawing/2014/main" id="{A8179E61-EF3E-3E4D-A18D-D3DC74CA1B9D}"/>
              </a:ext>
            </a:extLst>
          </p:cNvPr>
          <p:cNvSpPr>
            <a:spLocks noGrp="1"/>
          </p:cNvSpPr>
          <p:nvPr>
            <p:ph type="sldNum" sz="quarter" idx="4"/>
          </p:nvPr>
        </p:nvSpPr>
        <p:spPr>
          <a:xfrm>
            <a:off x="11416518" y="6460941"/>
            <a:ext cx="504000" cy="180000"/>
          </a:xfrm>
          <a:prstGeom prst="rect">
            <a:avLst/>
          </a:prstGeom>
        </p:spPr>
        <p:txBody>
          <a:bodyPr vert="horz" lIns="0" tIns="0" rIns="0" bIns="0" rtlCol="0" anchor="b" anchorCtr="0"/>
          <a:lstStyle>
            <a:lvl1pPr algn="r">
              <a:defRPr sz="1200" b="0" i="0">
                <a:solidFill>
                  <a:srgbClr val="23085A"/>
                </a:solidFill>
                <a:latin typeface="British Council Sans" panose="020B0504020202020204" pitchFamily="34" charset="0"/>
                <a:cs typeface="British Council Sans" panose="020B0504020202020204" pitchFamily="34" charset="0"/>
              </a:defRPr>
            </a:lvl1pPr>
          </a:lstStyle>
          <a:p>
            <a:fld id="{A36854FA-307F-854E-96D4-DE585DB24BD3}" type="slidenum">
              <a:rPr lang="en-GB" smtClean="0"/>
              <a:pPr/>
              <a:t>‹#›</a:t>
            </a:fld>
            <a:endParaRPr lang="en-GB" dirty="0"/>
          </a:p>
        </p:txBody>
      </p:sp>
      <p:sp>
        <p:nvSpPr>
          <p:cNvPr id="11" name="Content Placeholder 2">
            <a:extLst>
              <a:ext uri="{FF2B5EF4-FFF2-40B4-BE49-F238E27FC236}">
                <a16:creationId xmlns:a16="http://schemas.microsoft.com/office/drawing/2014/main" id="{1C5081AA-9211-7941-AB9A-C03E21E7BEB3}"/>
              </a:ext>
            </a:extLst>
          </p:cNvPr>
          <p:cNvSpPr>
            <a:spLocks noGrp="1"/>
          </p:cNvSpPr>
          <p:nvPr>
            <p:ph sz="half" idx="1"/>
          </p:nvPr>
        </p:nvSpPr>
        <p:spPr>
          <a:xfrm>
            <a:off x="271482" y="1404000"/>
            <a:ext cx="5328000" cy="3914343"/>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9CDB510B-2CFE-0542-BDD5-6FFCB1D6A0E0}"/>
              </a:ext>
            </a:extLst>
          </p:cNvPr>
          <p:cNvSpPr>
            <a:spLocks noGrp="1"/>
          </p:cNvSpPr>
          <p:nvPr>
            <p:ph sz="half" idx="2" hasCustomPrompt="1"/>
          </p:nvPr>
        </p:nvSpPr>
        <p:spPr>
          <a:xfrm>
            <a:off x="5887482" y="1404000"/>
            <a:ext cx="5328000" cy="3914343"/>
          </a:xfrm>
        </p:spPr>
        <p:txBody>
          <a:bodyPr/>
          <a:lstStyle/>
          <a:p>
            <a:pPr lvl="0"/>
            <a:r>
              <a:rPr lang="en-US" dirty="0"/>
              <a:t>Picture</a:t>
            </a:r>
          </a:p>
        </p:txBody>
      </p:sp>
    </p:spTree>
    <p:extLst>
      <p:ext uri="{BB962C8B-B14F-4D97-AF65-F5344CB8AC3E}">
        <p14:creationId xmlns:p14="http://schemas.microsoft.com/office/powerpoint/2010/main" val="19780233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887482" y="1389642"/>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CB1FB70-6F45-E74A-AF01-AB7AE7B3B932}"/>
              </a:ext>
            </a:extLst>
          </p:cNvPr>
          <p:cNvSpPr>
            <a:spLocks noGrp="1"/>
          </p:cNvSpPr>
          <p:nvPr>
            <p:ph type="pic" sz="quarter" idx="13"/>
          </p:nvPr>
        </p:nvSpPr>
        <p:spPr>
          <a:xfrm>
            <a:off x="271482" y="1389641"/>
            <a:ext cx="5328000" cy="4500000"/>
          </a:xfrm>
        </p:spPr>
        <p:txBody>
          <a:bodyPr/>
          <a:lstStyle/>
          <a:p>
            <a:endParaRPr lang="en-GB" noProof="0" dirty="0"/>
          </a:p>
        </p:txBody>
      </p:sp>
      <p:sp>
        <p:nvSpPr>
          <p:cNvPr id="9" name="Footer Placeholder 4">
            <a:extLst>
              <a:ext uri="{FF2B5EF4-FFF2-40B4-BE49-F238E27FC236}">
                <a16:creationId xmlns:a16="http://schemas.microsoft.com/office/drawing/2014/main" id="{BBBB2E92-6F7A-6A42-90DE-9A9194E91336}"/>
              </a:ext>
            </a:extLst>
          </p:cNvPr>
          <p:cNvSpPr>
            <a:spLocks noGrp="1" noRot="1" noMove="1" noResize="1" noEditPoints="1" noAdjustHandles="1" noChangeArrowheads="1" noChangeShapeType="1"/>
          </p:cNvSpPr>
          <p:nvPr>
            <p:ph type="ftr" sz="quarter" idx="3"/>
          </p:nvPr>
        </p:nvSpPr>
        <p:spPr>
          <a:xfrm>
            <a:off x="271482" y="6460941"/>
            <a:ext cx="10439999" cy="180000"/>
          </a:xfrm>
          <a:prstGeom prst="rect">
            <a:avLst/>
          </a:prstGeom>
        </p:spPr>
        <p:txBody>
          <a:bodyPr vert="horz" lIns="0" tIns="0" rIns="0" bIns="0" rtlCol="0" anchor="b" anchorCtr="0"/>
          <a:lstStyle>
            <a:lvl1pPr algn="l">
              <a:defRPr sz="1200">
                <a:solidFill>
                  <a:srgbClr val="23085A"/>
                </a:solidFill>
              </a:defRPr>
            </a:lvl1pPr>
          </a:lstStyle>
          <a:p>
            <a:r>
              <a:rPr lang="en-GB" dirty="0"/>
              <a:t>#</a:t>
            </a:r>
            <a:r>
              <a:rPr lang="en-GB" dirty="0" err="1"/>
              <a:t>AlumniUK</a:t>
            </a:r>
            <a:endParaRPr lang="en-GB" dirty="0"/>
          </a:p>
        </p:txBody>
      </p:sp>
      <p:sp>
        <p:nvSpPr>
          <p:cNvPr id="10" name="Slide Number Placeholder 5">
            <a:extLst>
              <a:ext uri="{FF2B5EF4-FFF2-40B4-BE49-F238E27FC236}">
                <a16:creationId xmlns:a16="http://schemas.microsoft.com/office/drawing/2014/main" id="{E0429D17-8DD0-D547-A01D-51E69E4BE244}"/>
              </a:ext>
            </a:extLst>
          </p:cNvPr>
          <p:cNvSpPr>
            <a:spLocks noGrp="1"/>
          </p:cNvSpPr>
          <p:nvPr>
            <p:ph type="sldNum" sz="quarter" idx="4"/>
          </p:nvPr>
        </p:nvSpPr>
        <p:spPr>
          <a:xfrm>
            <a:off x="11416518" y="6460941"/>
            <a:ext cx="504000" cy="180000"/>
          </a:xfrm>
          <a:prstGeom prst="rect">
            <a:avLst/>
          </a:prstGeom>
        </p:spPr>
        <p:txBody>
          <a:bodyPr vert="horz" lIns="0" tIns="0" rIns="0" bIns="0" rtlCol="0" anchor="b" anchorCtr="0"/>
          <a:lstStyle>
            <a:lvl1pPr algn="r">
              <a:defRPr sz="1200" b="0" i="0">
                <a:solidFill>
                  <a:srgbClr val="23085A"/>
                </a:solidFill>
                <a:latin typeface="British Council Sans" panose="020B0504020202020204" pitchFamily="34" charset="0"/>
                <a:cs typeface="British Council Sans" panose="020B0504020202020204" pitchFamily="34" charset="0"/>
              </a:defRPr>
            </a:lvl1pPr>
          </a:lstStyle>
          <a:p>
            <a:fld id="{A36854FA-307F-854E-96D4-DE585DB24BD3}" type="slidenum">
              <a:rPr lang="en-GB" smtClean="0"/>
              <a:pPr/>
              <a:t>‹#›</a:t>
            </a:fld>
            <a:endParaRPr lang="en-GB" dirty="0"/>
          </a:p>
        </p:txBody>
      </p:sp>
    </p:spTree>
    <p:extLst>
      <p:ext uri="{BB962C8B-B14F-4D97-AF65-F5344CB8AC3E}">
        <p14:creationId xmlns:p14="http://schemas.microsoft.com/office/powerpoint/2010/main" val="3839524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3041F46-C33A-EC4A-890D-5DAC641E2144}"/>
              </a:ext>
            </a:extLst>
          </p:cNvPr>
          <p:cNvSpPr>
            <a:spLocks noGrp="1" noRot="1" noMove="1" noResize="1" noEditPoints="1" noAdjustHandles="1" noChangeArrowheads="1" noChangeShapeType="1"/>
          </p:cNvSpPr>
          <p:nvPr>
            <p:ph type="ftr" sz="quarter" idx="3"/>
          </p:nvPr>
        </p:nvSpPr>
        <p:spPr>
          <a:xfrm>
            <a:off x="271482" y="6460941"/>
            <a:ext cx="10439999" cy="180000"/>
          </a:xfrm>
          <a:prstGeom prst="rect">
            <a:avLst/>
          </a:prstGeom>
        </p:spPr>
        <p:txBody>
          <a:bodyPr vert="horz" lIns="0" tIns="0" rIns="0" bIns="0" rtlCol="0" anchor="b" anchorCtr="0"/>
          <a:lstStyle>
            <a:lvl1pPr algn="l">
              <a:defRPr sz="1200">
                <a:solidFill>
                  <a:srgbClr val="23085A"/>
                </a:solidFill>
              </a:defRPr>
            </a:lvl1pPr>
          </a:lstStyle>
          <a:p>
            <a:r>
              <a:rPr lang="en-GB" dirty="0"/>
              <a:t>#</a:t>
            </a:r>
            <a:r>
              <a:rPr lang="en-GB" dirty="0" err="1"/>
              <a:t>AlumniUK</a:t>
            </a:r>
            <a:endParaRPr lang="en-GB" dirty="0"/>
          </a:p>
        </p:txBody>
      </p:sp>
      <p:sp>
        <p:nvSpPr>
          <p:cNvPr id="6" name="Slide Number Placeholder 5">
            <a:extLst>
              <a:ext uri="{FF2B5EF4-FFF2-40B4-BE49-F238E27FC236}">
                <a16:creationId xmlns:a16="http://schemas.microsoft.com/office/drawing/2014/main" id="{A2C748F3-362B-CF45-BCD3-11F348FD0669}"/>
              </a:ext>
            </a:extLst>
          </p:cNvPr>
          <p:cNvSpPr>
            <a:spLocks noGrp="1"/>
          </p:cNvSpPr>
          <p:nvPr>
            <p:ph type="sldNum" sz="quarter" idx="4"/>
          </p:nvPr>
        </p:nvSpPr>
        <p:spPr>
          <a:xfrm>
            <a:off x="11416518" y="6460941"/>
            <a:ext cx="504000" cy="180000"/>
          </a:xfrm>
          <a:prstGeom prst="rect">
            <a:avLst/>
          </a:prstGeom>
        </p:spPr>
        <p:txBody>
          <a:bodyPr vert="horz" lIns="0" tIns="0" rIns="0" bIns="0" rtlCol="0" anchor="b" anchorCtr="0"/>
          <a:lstStyle>
            <a:lvl1pPr algn="r">
              <a:defRPr sz="1200" b="0" i="0">
                <a:solidFill>
                  <a:srgbClr val="23085A"/>
                </a:solidFill>
                <a:latin typeface="British Council Sans" panose="020B0504020202020204" pitchFamily="34" charset="0"/>
                <a:cs typeface="British Council Sans" panose="020B0504020202020204" pitchFamily="34" charset="0"/>
              </a:defRPr>
            </a:lvl1pPr>
          </a:lstStyle>
          <a:p>
            <a:fld id="{A36854FA-307F-854E-96D4-DE585DB24BD3}" type="slidenum">
              <a:rPr lang="en-GB" smtClean="0"/>
              <a:pPr/>
              <a:t>‹#›</a:t>
            </a:fld>
            <a:endParaRPr lang="en-GB" dirty="0"/>
          </a:p>
        </p:txBody>
      </p:sp>
    </p:spTree>
    <p:extLst>
      <p:ext uri="{BB962C8B-B14F-4D97-AF65-F5344CB8AC3E}">
        <p14:creationId xmlns:p14="http://schemas.microsoft.com/office/powerpoint/2010/main" val="2195435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1 line">
    <p:spTree>
      <p:nvGrpSpPr>
        <p:cNvPr id="1" name=""/>
        <p:cNvGrpSpPr/>
        <p:nvPr/>
      </p:nvGrpSpPr>
      <p:grpSpPr>
        <a:xfrm>
          <a:off x="0" y="0"/>
          <a:ext cx="0" cy="0"/>
          <a:chOff x="0" y="0"/>
          <a:chExt cx="0" cy="0"/>
        </a:xfrm>
      </p:grpSpPr>
      <p:pic>
        <p:nvPicPr>
          <p:cNvPr id="12" name="British Council Logo">
            <a:extLst>
              <a:ext uri="{FF2B5EF4-FFF2-40B4-BE49-F238E27FC236}">
                <a16:creationId xmlns:a16="http://schemas.microsoft.com/office/drawing/2014/main" id="{68B4A97B-8C6F-A742-9B60-1B6AE71A14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8000" y="504000"/>
            <a:ext cx="1485900" cy="4318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1"/>
                </a:solidFill>
              </a:defRPr>
            </a:lvl1pPr>
          </a:lstStyle>
          <a:p>
            <a:r>
              <a:rPr lang="en-US" dirty="0"/>
              <a:t>Click </a:t>
            </a:r>
            <a:r>
              <a:rPr lang="en-GB" noProof="0" dirty="0"/>
              <a:t>to</a:t>
            </a:r>
            <a:r>
              <a:rPr lang="en-US" dirty="0"/>
              <a:t> edit Master title style</a:t>
            </a:r>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t>
            </a:r>
            <a:r>
              <a:rPr lang="en-GB" noProof="0" dirty="0"/>
              <a:t>edit</a:t>
            </a:r>
            <a:r>
              <a:rPr lang="en-US" dirty="0"/>
              <a:t> Master subtitle style</a:t>
            </a:r>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1" y="223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Master text styles</a:t>
            </a:r>
          </a:p>
        </p:txBody>
      </p:sp>
    </p:spTree>
    <p:extLst>
      <p:ext uri="{BB962C8B-B14F-4D97-AF65-F5344CB8AC3E}">
        <p14:creationId xmlns:p14="http://schemas.microsoft.com/office/powerpoint/2010/main" val="4068860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2 line">
    <p:spTree>
      <p:nvGrpSpPr>
        <p:cNvPr id="1" name=""/>
        <p:cNvGrpSpPr/>
        <p:nvPr/>
      </p:nvGrpSpPr>
      <p:grpSpPr>
        <a:xfrm>
          <a:off x="0" y="0"/>
          <a:ext cx="0" cy="0"/>
          <a:chOff x="0" y="0"/>
          <a:chExt cx="0" cy="0"/>
        </a:xfrm>
      </p:grpSpPr>
      <p:pic>
        <p:nvPicPr>
          <p:cNvPr id="7" name="British Council Logo">
            <a:extLst>
              <a:ext uri="{FF2B5EF4-FFF2-40B4-BE49-F238E27FC236}">
                <a16:creationId xmlns:a16="http://schemas.microsoft.com/office/drawing/2014/main" id="{EE56BB0E-B503-6047-9026-46230EF7886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8000" y="504000"/>
            <a:ext cx="1485900" cy="4318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1"/>
                </a:solidFill>
              </a:defRPr>
            </a:lvl1pPr>
          </a:lstStyle>
          <a:p>
            <a:r>
              <a:rPr lang="en-GB" noProof="0" dirty="0"/>
              <a:t>Click</a:t>
            </a:r>
            <a:r>
              <a:rPr lang="en-US" dirty="0"/>
              <a:t> to edit Master title style</a:t>
            </a:r>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1"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a:t>
            </a:r>
            <a:r>
              <a:rPr lang="en-GB" noProof="0" dirty="0"/>
              <a:t>Master</a:t>
            </a:r>
            <a:r>
              <a:rPr lang="en-US" dirty="0"/>
              <a:t> text styles</a:t>
            </a:r>
          </a:p>
        </p:txBody>
      </p:sp>
    </p:spTree>
    <p:extLst>
      <p:ext uri="{BB962C8B-B14F-4D97-AF65-F5344CB8AC3E}">
        <p14:creationId xmlns:p14="http://schemas.microsoft.com/office/powerpoint/2010/main" val="2279331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plain">
    <p:spTree>
      <p:nvGrpSpPr>
        <p:cNvPr id="1" name=""/>
        <p:cNvGrpSpPr/>
        <p:nvPr/>
      </p:nvGrpSpPr>
      <p:grpSpPr>
        <a:xfrm>
          <a:off x="0" y="0"/>
          <a:ext cx="0" cy="0"/>
          <a:chOff x="0" y="0"/>
          <a:chExt cx="0" cy="0"/>
        </a:xfrm>
      </p:grpSpPr>
      <p:pic>
        <p:nvPicPr>
          <p:cNvPr id="7" name="British Council Logo">
            <a:extLst>
              <a:ext uri="{FF2B5EF4-FFF2-40B4-BE49-F238E27FC236}">
                <a16:creationId xmlns:a16="http://schemas.microsoft.com/office/drawing/2014/main" id="{EE56BB0E-B503-6047-9026-46230EF7886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8000" y="504000"/>
            <a:ext cx="1485900" cy="4318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1"/>
                </a:solidFill>
              </a:defRPr>
            </a:lvl1pPr>
          </a:lstStyle>
          <a:p>
            <a:r>
              <a:rPr lang="en-US" dirty="0"/>
              <a:t>Click to </a:t>
            </a:r>
            <a:r>
              <a:rPr lang="en-GB" noProof="0" dirty="0"/>
              <a:t>edit</a:t>
            </a:r>
            <a:r>
              <a:rPr lang="en-US" dirty="0"/>
              <a:t> Master title style</a:t>
            </a:r>
          </a:p>
        </p:txBody>
      </p: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a:t>
            </a:r>
            <a:r>
              <a:rPr lang="en-GB" noProof="0" dirty="0"/>
              <a:t>Master</a:t>
            </a:r>
            <a:r>
              <a:rPr lang="en-US" dirty="0"/>
              <a:t> text styles</a:t>
            </a:r>
          </a:p>
        </p:txBody>
      </p:sp>
    </p:spTree>
    <p:extLst>
      <p:ext uri="{BB962C8B-B14F-4D97-AF65-F5344CB8AC3E}">
        <p14:creationId xmlns:p14="http://schemas.microsoft.com/office/powerpoint/2010/main" val="2051459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 minus logo">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1"/>
                </a:solidFill>
              </a:defRPr>
            </a:lvl1pPr>
          </a:lstStyle>
          <a:p>
            <a:r>
              <a:rPr lang="en-GB" noProof="0" dirty="0"/>
              <a:t>Click</a:t>
            </a:r>
            <a:r>
              <a:rPr lang="en-US" dirty="0"/>
              <a:t> to edit Master title style</a:t>
            </a:r>
          </a:p>
        </p:txBody>
      </p:sp>
    </p:spTree>
    <p:extLst>
      <p:ext uri="{BB962C8B-B14F-4D97-AF65-F5344CB8AC3E}">
        <p14:creationId xmlns:p14="http://schemas.microsoft.com/office/powerpoint/2010/main" val="1112072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 1 lin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2"/>
                </a:solidFill>
              </a:defRPr>
            </a:lvl1pPr>
          </a:lstStyle>
          <a:p>
            <a:r>
              <a:rPr lang="en-US" dirty="0"/>
              <a:t>Click </a:t>
            </a:r>
            <a:r>
              <a:rPr lang="en-GB" noProof="0" dirty="0"/>
              <a:t>to</a:t>
            </a:r>
            <a:r>
              <a:rPr lang="en-US" dirty="0"/>
              <a:t> edit Master title style</a:t>
            </a:r>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223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a:t>
            </a:r>
            <a:r>
              <a:rPr lang="en-GB" noProof="0" dirty="0"/>
              <a:t>Master</a:t>
            </a:r>
            <a:r>
              <a:rPr lang="en-US" dirty="0"/>
              <a:t> text styles</a:t>
            </a:r>
          </a:p>
        </p:txBody>
      </p:sp>
    </p:spTree>
    <p:extLst>
      <p:ext uri="{BB962C8B-B14F-4D97-AF65-F5344CB8AC3E}">
        <p14:creationId xmlns:p14="http://schemas.microsoft.com/office/powerpoint/2010/main" val="1452402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 2 lin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Master </a:t>
            </a:r>
            <a:r>
              <a:rPr lang="en-GB" noProof="0" dirty="0"/>
              <a:t>text</a:t>
            </a:r>
            <a:r>
              <a:rPr lang="en-US" dirty="0"/>
              <a:t> styles</a:t>
            </a:r>
          </a:p>
        </p:txBody>
      </p:sp>
    </p:spTree>
    <p:extLst>
      <p:ext uri="{BB962C8B-B14F-4D97-AF65-F5344CB8AC3E}">
        <p14:creationId xmlns:p14="http://schemas.microsoft.com/office/powerpoint/2010/main" val="27770726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png"/><Relationship Id="rId5" Type="http://schemas.openxmlformats.org/officeDocument/2006/relationships/slideLayout" Target="../slideLayouts/slideLayout15.xml"/><Relationship Id="rId10" Type="http://schemas.openxmlformats.org/officeDocument/2006/relationships/theme" Target="../theme/theme4.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2.xml"/><Relationship Id="rId7" Type="http://schemas.openxmlformats.org/officeDocument/2006/relationships/theme" Target="../theme/theme5.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7.xml"/><Relationship Id="rId1"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0.xml"/><Relationship Id="rId7" Type="http://schemas.openxmlformats.org/officeDocument/2006/relationships/theme" Target="../theme/theme8.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9" name="Panel">
            <a:extLst>
              <a:ext uri="{FF2B5EF4-FFF2-40B4-BE49-F238E27FC236}">
                <a16:creationId xmlns:a16="http://schemas.microsoft.com/office/drawing/2014/main" id="{78144029-A22A-9A49-B9EE-98B449D69D85}"/>
              </a:ext>
              <a:ext uri="{C183D7F6-B498-43B3-948B-1728B52AA6E4}">
                <adec:decorative xmlns:adec="http://schemas.microsoft.com/office/drawing/2017/decorative" val="1"/>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a:extLst>
              <a:ext uri="{FF2B5EF4-FFF2-40B4-BE49-F238E27FC236}">
                <a16:creationId xmlns:a16="http://schemas.microsoft.com/office/drawing/2014/main" id="{95DA6E12-F26C-C748-A08F-89BE3163B73F}"/>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a:solidFill>
                  <a:schemeClr val="bg2"/>
                </a:solidFill>
              </a:rPr>
              <a:t>www.britishcouncil.org</a:t>
            </a:r>
          </a:p>
        </p:txBody>
      </p:sp>
    </p:spTree>
    <p:extLst>
      <p:ext uri="{BB962C8B-B14F-4D97-AF65-F5344CB8AC3E}">
        <p14:creationId xmlns:p14="http://schemas.microsoft.com/office/powerpoint/2010/main" val="673088132"/>
      </p:ext>
    </p:extLst>
  </p:cSld>
  <p:clrMap bg1="dk1" tx1="lt1" bg2="dk2" tx2="lt2" accent1="accent1" accent2="accent2" accent3="accent3" accent4="accent4" accent5="accent5" accent6="accent6" hlink="hlink" folHlink="folHlink"/>
  <p:sldLayoutIdLst>
    <p:sldLayoutId id="2147483723" r:id="rId1"/>
    <p:sldLayoutId id="2147483726" r:id="rId2"/>
    <p:sldLayoutId id="2147483745" r:id="rId3"/>
  </p:sldLayoutIdLst>
  <p:hf hdr="0" dt="0"/>
  <p:txStyles>
    <p:titleStyle>
      <a:lvl1pPr algn="l" defTabSz="914400" rtl="0" eaLnBrk="1" latinLnBrk="0" hangingPunct="1">
        <a:lnSpc>
          <a:spcPts val="3300"/>
        </a:lnSpc>
        <a:spcBef>
          <a:spcPct val="0"/>
        </a:spcBef>
        <a:buNone/>
        <a:defRPr sz="3000" b="0" i="0" kern="1200">
          <a:solidFill>
            <a:schemeClr val="bg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Panel">
            <a:extLst>
              <a:ext uri="{FF2B5EF4-FFF2-40B4-BE49-F238E27FC236}">
                <a16:creationId xmlns:a16="http://schemas.microsoft.com/office/drawing/2014/main" id="{906F040B-0B1A-1441-942C-BE62348984CF}"/>
              </a:ext>
              <a:ext uri="{C183D7F6-B498-43B3-948B-1728B52AA6E4}">
                <adec:decorative xmlns:adec="http://schemas.microsoft.com/office/drawing/2017/decorative" val="1"/>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a:t>
            </a:r>
            <a:r>
              <a:rPr lang="en-GB" noProof="0" dirty="0"/>
              <a:t>Master</a:t>
            </a:r>
            <a:r>
              <a:rPr lang="en-US" dirty="0"/>
              <a: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5CEDD90C-3E8B-AF42-9287-948A68271EC5}"/>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a:solidFill>
                  <a:schemeClr val="tx1"/>
                </a:solidFill>
              </a:rPr>
              <a:t>www.britishcouncil.org</a:t>
            </a:r>
          </a:p>
        </p:txBody>
      </p:sp>
    </p:spTree>
    <p:extLst>
      <p:ext uri="{BB962C8B-B14F-4D97-AF65-F5344CB8AC3E}">
        <p14:creationId xmlns:p14="http://schemas.microsoft.com/office/powerpoint/2010/main" val="3102053450"/>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Lst>
  <p:hf hdr="0" dt="0"/>
  <p:txStyles>
    <p:titleStyle>
      <a:lvl1pPr algn="l" defTabSz="914400" rtl="0" eaLnBrk="1" latinLnBrk="0" hangingPunct="1">
        <a:lnSpc>
          <a:spcPts val="3300"/>
        </a:lnSpc>
        <a:spcBef>
          <a:spcPct val="0"/>
        </a:spcBef>
        <a:buNone/>
        <a:defRPr sz="3000" b="0" i="0" kern="1200">
          <a:solidFill>
            <a:schemeClr val="tx1"/>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8DA5C0-2263-1B03-B3F1-CE6B273C73D8}"/>
              </a:ext>
            </a:extLst>
          </p:cNvPr>
          <p:cNvSpPr/>
          <p:nvPr userDrawn="1"/>
        </p:nvSpPr>
        <p:spPr>
          <a:xfrm>
            <a:off x="0" y="0"/>
            <a:ext cx="12254669" cy="13878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en-GB" dirty="0">
              <a:solidFill>
                <a:schemeClr val="bg1"/>
              </a:solidFill>
            </a:endParaRPr>
          </a:p>
        </p:txBody>
      </p:sp>
      <p:sp>
        <p:nvSpPr>
          <p:cNvPr id="7" name="Panel">
            <a:extLst>
              <a:ext uri="{FF2B5EF4-FFF2-40B4-BE49-F238E27FC236}">
                <a16:creationId xmlns:a16="http://schemas.microsoft.com/office/drawing/2014/main" id="{6BC31D06-11C4-444F-B6A7-6348071675B7}"/>
              </a:ext>
              <a:ext uri="{C183D7F6-B498-43B3-948B-1728B52AA6E4}">
                <adec:decorative xmlns:adec="http://schemas.microsoft.com/office/drawing/2017/decorative" val="1"/>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noProof="0" dirty="0"/>
              <a:t>Click</a:t>
            </a:r>
            <a:r>
              <a:rPr lang="en-US" dirty="0"/>
              <a:t> to edit Master title style</a:t>
            </a:r>
          </a:p>
        </p:txBody>
      </p:sp>
      <p:sp>
        <p:nvSpPr>
          <p:cNvPr id="3" name="Text"/>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C794F27A-3199-F448-8B76-150597587310}"/>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a:solidFill>
                  <a:schemeClr val="tx2"/>
                </a:solidFill>
              </a:rPr>
              <a:t>www.britishcouncil.org</a:t>
            </a:r>
          </a:p>
        </p:txBody>
      </p:sp>
      <p:pic>
        <p:nvPicPr>
          <p:cNvPr id="4" name="British Council Logo">
            <a:extLst>
              <a:ext uri="{FF2B5EF4-FFF2-40B4-BE49-F238E27FC236}">
                <a16:creationId xmlns:a16="http://schemas.microsoft.com/office/drawing/2014/main" id="{3910D678-2581-DFCF-6C56-C65417671178}"/>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398751" y="6072450"/>
            <a:ext cx="1460500" cy="419100"/>
          </a:xfrm>
          <a:prstGeom prst="rect">
            <a:avLst/>
          </a:prstGeom>
        </p:spPr>
      </p:pic>
    </p:spTree>
    <p:extLst>
      <p:ext uri="{BB962C8B-B14F-4D97-AF65-F5344CB8AC3E}">
        <p14:creationId xmlns:p14="http://schemas.microsoft.com/office/powerpoint/2010/main" val="111916065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Lst>
  <p:hf hdr="0" dt="0"/>
  <p:txStyles>
    <p:titleStyle>
      <a:lvl1pPr algn="l" defTabSz="914400" rtl="0" eaLnBrk="1" latinLnBrk="0" hangingPunct="1">
        <a:lnSpc>
          <a:spcPts val="3300"/>
        </a:lnSpc>
        <a:spcBef>
          <a:spcPct val="0"/>
        </a:spcBef>
        <a:buNone/>
        <a:defRPr sz="3000" b="0" i="0" kern="1200">
          <a:solidFill>
            <a:schemeClr val="bg1"/>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5C1FB0E-A050-5E2C-D18E-CAB9C74694D2}"/>
              </a:ext>
            </a:extLst>
          </p:cNvPr>
          <p:cNvSpPr/>
          <p:nvPr userDrawn="1"/>
        </p:nvSpPr>
        <p:spPr>
          <a:xfrm>
            <a:off x="0" y="0"/>
            <a:ext cx="12254669" cy="13878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en-GB"/>
          </a:p>
        </p:txBody>
      </p:sp>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noProof="0" dirty="0"/>
              <a:t>Click</a:t>
            </a:r>
            <a:r>
              <a:rPr lang="en-US" dirty="0"/>
              <a:t> to edit Master title style</a:t>
            </a:r>
          </a:p>
        </p:txBody>
      </p:sp>
      <p:sp>
        <p:nvSpPr>
          <p:cNvPr id="3" name="Text"/>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242A9A5B-D97B-6A4B-A79C-659C18076013}"/>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a:solidFill>
                  <a:schemeClr val="tx2"/>
                </a:solidFill>
              </a:rPr>
              <a:t>www.britishcouncil.org</a:t>
            </a:r>
          </a:p>
        </p:txBody>
      </p:sp>
      <p:pic>
        <p:nvPicPr>
          <p:cNvPr id="4" name="British Council Logo">
            <a:extLst>
              <a:ext uri="{FF2B5EF4-FFF2-40B4-BE49-F238E27FC236}">
                <a16:creationId xmlns:a16="http://schemas.microsoft.com/office/drawing/2014/main" id="{949F0A59-EE7A-261E-A2AB-93B1BCEC8E7C}"/>
              </a:ext>
              <a:ext uri="{C183D7F6-B498-43B3-948B-1728B52AA6E4}">
                <adec:decorative xmlns:adec="http://schemas.microsoft.com/office/drawing/2017/decorative" val="1"/>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398751" y="6072450"/>
            <a:ext cx="1460500" cy="419100"/>
          </a:xfrm>
          <a:prstGeom prst="rect">
            <a:avLst/>
          </a:prstGeom>
        </p:spPr>
      </p:pic>
    </p:spTree>
    <p:extLst>
      <p:ext uri="{BB962C8B-B14F-4D97-AF65-F5344CB8AC3E}">
        <p14:creationId xmlns:p14="http://schemas.microsoft.com/office/powerpoint/2010/main" val="3687018437"/>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hf hdr="0" dt="0"/>
  <p:txStyles>
    <p:titleStyle>
      <a:lvl1pPr algn="l" defTabSz="914400" rtl="0" eaLnBrk="1" latinLnBrk="0" hangingPunct="1">
        <a:lnSpc>
          <a:spcPts val="3300"/>
        </a:lnSpc>
        <a:spcBef>
          <a:spcPct val="0"/>
        </a:spcBef>
        <a:buNone/>
        <a:defRPr sz="3000" b="0" i="0" kern="1200">
          <a:solidFill>
            <a:schemeClr val="bg1"/>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C1C4EC6-7FB6-62BE-F5C9-8A0C3B77CC74}"/>
              </a:ext>
            </a:extLst>
          </p:cNvPr>
          <p:cNvSpPr/>
          <p:nvPr userDrawn="1"/>
        </p:nvSpPr>
        <p:spPr>
          <a:xfrm>
            <a:off x="0" y="0"/>
            <a:ext cx="12254669" cy="13878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en-GB"/>
          </a:p>
        </p:txBody>
      </p:sp>
      <p:cxnSp>
        <p:nvCxnSpPr>
          <p:cNvPr id="7" name="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a:t>
            </a:r>
            <a:r>
              <a:rPr lang="en-GB" noProof="0" dirty="0"/>
              <a:t>to</a:t>
            </a:r>
            <a:r>
              <a:rPr lang="en-US" dirty="0"/>
              <a:t> edit Master title style</a:t>
            </a:r>
          </a:p>
        </p:txBody>
      </p:sp>
      <p:sp>
        <p:nvSpPr>
          <p:cNvPr id="3" name="Text"/>
          <p:cNvSpPr>
            <a:spLocks noGrp="1"/>
          </p:cNvSpPr>
          <p:nvPr>
            <p:ph type="body" idx="1"/>
          </p:nvPr>
        </p:nvSpPr>
        <p:spPr>
          <a:xfrm>
            <a:off x="648000" y="1512000"/>
            <a:ext cx="8136000" cy="4500000"/>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TextBox 8">
            <a:extLst>
              <a:ext uri="{FF2B5EF4-FFF2-40B4-BE49-F238E27FC236}">
                <a16:creationId xmlns:a16="http://schemas.microsoft.com/office/drawing/2014/main" id="{DE14E985-E3A9-6440-B33F-DC74D7B767A3}"/>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a:solidFill>
                  <a:schemeClr val="tx2"/>
                </a:solidFill>
              </a:rPr>
              <a:t>www.britishcouncil.org</a:t>
            </a:r>
          </a:p>
        </p:txBody>
      </p:sp>
      <p:pic>
        <p:nvPicPr>
          <p:cNvPr id="5" name="British Council Logo">
            <a:extLst>
              <a:ext uri="{FF2B5EF4-FFF2-40B4-BE49-F238E27FC236}">
                <a16:creationId xmlns:a16="http://schemas.microsoft.com/office/drawing/2014/main" id="{34F18D17-920B-99E9-1050-5E6C600B8088}"/>
              </a:ext>
              <a:ext uri="{C183D7F6-B498-43B3-948B-1728B52AA6E4}">
                <adec:decorative xmlns:adec="http://schemas.microsoft.com/office/drawing/2017/decorative" val="1"/>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0398751" y="6072450"/>
            <a:ext cx="1460500" cy="419100"/>
          </a:xfrm>
          <a:prstGeom prst="rect">
            <a:avLst/>
          </a:prstGeom>
        </p:spPr>
      </p:pic>
    </p:spTree>
    <p:extLst>
      <p:ext uri="{BB962C8B-B14F-4D97-AF65-F5344CB8AC3E}">
        <p14:creationId xmlns:p14="http://schemas.microsoft.com/office/powerpoint/2010/main" val="1248408318"/>
      </p:ext>
    </p:extLst>
  </p:cSld>
  <p:clrMap bg1="lt1" tx1="dk1" bg2="lt2" tx2="dk2" accent1="accent1" accent2="accent2" accent3="accent3" accent4="accent4" accent5="accent5" accent6="accent6" hlink="hlink" folHlink="folHlink"/>
  <p:sldLayoutIdLst>
    <p:sldLayoutId id="2147483666" r:id="rId1"/>
    <p:sldLayoutId id="2147483662" r:id="rId2"/>
    <p:sldLayoutId id="2147483664" r:id="rId3"/>
    <p:sldLayoutId id="2147483684" r:id="rId4"/>
    <p:sldLayoutId id="2147483685" r:id="rId5"/>
    <p:sldLayoutId id="2147483667" r:id="rId6"/>
  </p:sldLayoutIdLst>
  <p:hf hdr="0" dt="0"/>
  <p:txStyles>
    <p:titleStyle>
      <a:lvl1pPr algn="l" defTabSz="914400" rtl="0" eaLnBrk="1" latinLnBrk="0" hangingPunct="1">
        <a:lnSpc>
          <a:spcPts val="3300"/>
        </a:lnSpc>
        <a:spcBef>
          <a:spcPct val="0"/>
        </a:spcBef>
        <a:buNone/>
        <a:defRPr sz="3000" b="0" i="0" kern="1200">
          <a:solidFill>
            <a:schemeClr val="bg1"/>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AE61B2E-C9DF-CA78-29D8-7B857B68D722}"/>
              </a:ext>
            </a:extLst>
          </p:cNvPr>
          <p:cNvSpPr/>
          <p:nvPr userDrawn="1"/>
        </p:nvSpPr>
        <p:spPr>
          <a:xfrm>
            <a:off x="0" y="0"/>
            <a:ext cx="12254669" cy="13878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en-GB"/>
          </a:p>
        </p:txBody>
      </p:sp>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cNvSpPr>
            <a:spLocks noGrp="1"/>
          </p:cNvSpPr>
          <p:nvPr>
            <p:ph type="body" idx="1"/>
          </p:nvPr>
        </p:nvSpPr>
        <p:spPr>
          <a:xfrm>
            <a:off x="648000" y="1512000"/>
            <a:ext cx="10944000" cy="4500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a:t>
            </a:r>
            <a:r>
              <a:rPr lang="en-GB" noProof="0" dirty="0"/>
              <a:t>level</a:t>
            </a:r>
          </a:p>
          <a:p>
            <a:pPr lvl="4"/>
            <a:r>
              <a:rPr lang="en-US" dirty="0"/>
              <a:t>Fifth level</a:t>
            </a:r>
          </a:p>
        </p:txBody>
      </p:sp>
      <p:pic>
        <p:nvPicPr>
          <p:cNvPr id="4" name="British Council Logo">
            <a:extLst>
              <a:ext uri="{FF2B5EF4-FFF2-40B4-BE49-F238E27FC236}">
                <a16:creationId xmlns:a16="http://schemas.microsoft.com/office/drawing/2014/main" id="{4FBED654-C9E3-73FD-0E12-419218A52582}"/>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98751" y="6072450"/>
            <a:ext cx="1460500" cy="419100"/>
          </a:xfrm>
          <a:prstGeom prst="rect">
            <a:avLst/>
          </a:prstGeom>
        </p:spPr>
      </p:pic>
    </p:spTree>
    <p:extLst>
      <p:ext uri="{BB962C8B-B14F-4D97-AF65-F5344CB8AC3E}">
        <p14:creationId xmlns:p14="http://schemas.microsoft.com/office/powerpoint/2010/main" val="3762126171"/>
      </p:ext>
    </p:extLst>
  </p:cSld>
  <p:clrMap bg1="lt1" tx1="dk1" bg2="lt2" tx2="dk2" accent1="accent1" accent2="accent2" accent3="accent3" accent4="accent4" accent5="accent5" accent6="accent6" hlink="hlink" folHlink="folHlink"/>
  <p:sldLayoutIdLst>
    <p:sldLayoutId id="2147483708" r:id="rId1"/>
  </p:sldLayoutIdLst>
  <p:hf hdr="0" dt="0"/>
  <p:txStyles>
    <p:titleStyle>
      <a:lvl1pPr algn="l" defTabSz="914400" rtl="0" eaLnBrk="1" latinLnBrk="0" hangingPunct="1">
        <a:lnSpc>
          <a:spcPts val="3300"/>
        </a:lnSpc>
        <a:spcBef>
          <a:spcPct val="0"/>
        </a:spcBef>
        <a:buNone/>
        <a:defRPr sz="3000" b="0" i="0" kern="1200">
          <a:solidFill>
            <a:schemeClr val="bg1"/>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B8E6465-2615-FE45-9EF0-D37C4F50B306}"/>
              </a:ext>
            </a:extLst>
          </p:cNvPr>
          <p:cNvSpPr>
            <a:spLocks noGrp="1"/>
          </p:cNvSpPr>
          <p:nvPr>
            <p:ph type="ftr" sz="quarter" idx="3"/>
          </p:nvPr>
        </p:nvSpPr>
        <p:spPr>
          <a:xfrm>
            <a:off x="475879" y="5346551"/>
            <a:ext cx="3794908" cy="1057723"/>
          </a:xfrm>
          <a:prstGeom prst="rect">
            <a:avLst/>
          </a:prstGeom>
        </p:spPr>
        <p:txBody>
          <a:bodyPr vert="horz" lIns="0" tIns="0" rIns="0" bIns="0" rtlCol="0" anchor="b" anchorCtr="0"/>
          <a:lstStyle>
            <a:lvl1pPr algn="l">
              <a:defRPr sz="1200">
                <a:solidFill>
                  <a:schemeClr val="bg1"/>
                </a:solidFill>
              </a:defRPr>
            </a:lvl1pPr>
          </a:lstStyle>
          <a:p>
            <a:r>
              <a:rPr lang="en-GB" dirty="0"/>
              <a:t>The global networking community</a:t>
            </a:r>
          </a:p>
          <a:p>
            <a:r>
              <a:rPr lang="en-GB" dirty="0"/>
              <a:t>#</a:t>
            </a:r>
            <a:r>
              <a:rPr lang="en-GB" dirty="0" err="1"/>
              <a:t>AlumniUK</a:t>
            </a:r>
            <a:endParaRPr lang="en-GB" dirty="0"/>
          </a:p>
        </p:txBody>
      </p:sp>
      <p:sp>
        <p:nvSpPr>
          <p:cNvPr id="5" name="Title Placeholder 1">
            <a:extLst>
              <a:ext uri="{FF2B5EF4-FFF2-40B4-BE49-F238E27FC236}">
                <a16:creationId xmlns:a16="http://schemas.microsoft.com/office/drawing/2014/main" id="{FC203783-DF9E-E547-8210-8E32AC1822A2}"/>
              </a:ext>
            </a:extLst>
          </p:cNvPr>
          <p:cNvSpPr>
            <a:spLocks noGrp="1"/>
          </p:cNvSpPr>
          <p:nvPr>
            <p:ph type="title"/>
          </p:nvPr>
        </p:nvSpPr>
        <p:spPr>
          <a:xfrm>
            <a:off x="4843483" y="1999307"/>
            <a:ext cx="6333713" cy="2529661"/>
          </a:xfrm>
          <a:prstGeom prst="rect">
            <a:avLst/>
          </a:prstGeom>
        </p:spPr>
        <p:txBody>
          <a:bodyPr vert="horz" lIns="0" tIns="0" rIns="0" bIns="0" rtlCol="0" anchor="t" anchorCtr="0">
            <a:noAutofit/>
          </a:bodyPr>
          <a:lstStyle/>
          <a:p>
            <a:r>
              <a:rPr lang="en-GB" dirty="0"/>
              <a:t>Internal</a:t>
            </a:r>
            <a:br>
              <a:rPr lang="en-GB" dirty="0"/>
            </a:br>
            <a:r>
              <a:rPr lang="en-GB" dirty="0" err="1"/>
              <a:t>powerpoint</a:t>
            </a:r>
            <a:r>
              <a:rPr lang="en-GB" dirty="0"/>
              <a:t> </a:t>
            </a:r>
            <a:br>
              <a:rPr lang="en-GB" dirty="0"/>
            </a:br>
            <a:r>
              <a:rPr lang="en-GB" dirty="0"/>
              <a:t>presentation</a:t>
            </a:r>
            <a:endParaRPr lang="en-US" dirty="0"/>
          </a:p>
        </p:txBody>
      </p:sp>
    </p:spTree>
    <p:extLst>
      <p:ext uri="{BB962C8B-B14F-4D97-AF65-F5344CB8AC3E}">
        <p14:creationId xmlns:p14="http://schemas.microsoft.com/office/powerpoint/2010/main" val="2594798985"/>
      </p:ext>
    </p:extLst>
  </p:cSld>
  <p:clrMap bg1="lt1" tx1="dk1" bg2="lt2" tx2="dk2" accent1="accent1" accent2="accent2" accent3="accent3" accent4="accent4" accent5="accent5" accent6="accent6" hlink="hlink" folHlink="folHlink"/>
  <p:sldLayoutIdLst>
    <p:sldLayoutId id="2147483776" r:id="rId1"/>
  </p:sldLayoutIdLst>
  <p:hf sldNum="0" hdr="0" dt="0"/>
  <p:txStyles>
    <p:titleStyle>
      <a:lvl1pPr algn="l" defTabSz="914400" rtl="0" eaLnBrk="1" latinLnBrk="0" hangingPunct="1">
        <a:lnSpc>
          <a:spcPct val="100000"/>
        </a:lnSpc>
        <a:spcBef>
          <a:spcPct val="0"/>
        </a:spcBef>
        <a:buNone/>
        <a:defRPr sz="5000" b="0" i="0" kern="1200" spc="-150">
          <a:solidFill>
            <a:schemeClr val="bg1"/>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rgbClr val="FF8200"/>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rgbClr val="23085A"/>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rgbClr val="23085A"/>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800" kern="1200">
          <a:solidFill>
            <a:srgbClr val="23085A"/>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tx2"/>
        </a:buClr>
        <a:buFont typeface="British Council Sans" panose="020B0504020202020204" pitchFamily="34" charset="0"/>
        <a:buChar char="–"/>
        <a:defRPr sz="1800" kern="1200">
          <a:solidFill>
            <a:srgbClr val="23085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1482" y="1414758"/>
            <a:ext cx="10944000" cy="792000"/>
          </a:xfrm>
          <a:prstGeom prst="rect">
            <a:avLst/>
          </a:prstGeom>
        </p:spPr>
        <p:txBody>
          <a:bodyPr vert="horz" lIns="0" tIns="0" rIns="0" bIns="0" rtlCol="0" anchor="t" anchorCtr="0">
            <a:noAutofit/>
          </a:bodyPr>
          <a:lstStyle/>
          <a:p>
            <a:r>
              <a:rPr lang="en-US" dirty="0"/>
              <a:t>Click </a:t>
            </a:r>
            <a:r>
              <a:rPr lang="en-GB" noProof="0" dirty="0"/>
              <a:t>to</a:t>
            </a:r>
            <a:r>
              <a:rPr lang="en-US" dirty="0"/>
              <a:t> edit Master title style</a:t>
            </a:r>
          </a:p>
        </p:txBody>
      </p:sp>
      <p:sp>
        <p:nvSpPr>
          <p:cNvPr id="3" name="Text Placeholder 2"/>
          <p:cNvSpPr>
            <a:spLocks noGrp="1"/>
          </p:cNvSpPr>
          <p:nvPr>
            <p:ph type="body" idx="1"/>
          </p:nvPr>
        </p:nvSpPr>
        <p:spPr>
          <a:xfrm>
            <a:off x="271482" y="2228273"/>
            <a:ext cx="8136000" cy="3580772"/>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noRot="1" noMove="1" noResize="1" noEditPoints="1" noAdjustHandles="1" noChangeArrowheads="1" noChangeShapeType="1"/>
          </p:cNvSpPr>
          <p:nvPr>
            <p:ph type="ftr" sz="quarter" idx="3"/>
          </p:nvPr>
        </p:nvSpPr>
        <p:spPr>
          <a:xfrm>
            <a:off x="271482" y="6460941"/>
            <a:ext cx="10439999" cy="180000"/>
          </a:xfrm>
          <a:prstGeom prst="rect">
            <a:avLst/>
          </a:prstGeom>
        </p:spPr>
        <p:txBody>
          <a:bodyPr vert="horz" lIns="0" tIns="0" rIns="0" bIns="0" rtlCol="0" anchor="b" anchorCtr="0"/>
          <a:lstStyle>
            <a:lvl1pPr algn="l">
              <a:defRPr sz="1200">
                <a:solidFill>
                  <a:srgbClr val="23085A"/>
                </a:solidFill>
              </a:defRPr>
            </a:lvl1pPr>
          </a:lstStyle>
          <a:p>
            <a:r>
              <a:rPr lang="en-GB" dirty="0"/>
              <a:t>#</a:t>
            </a:r>
            <a:r>
              <a:rPr lang="en-GB" dirty="0" err="1"/>
              <a:t>AlumniUK</a:t>
            </a:r>
            <a:endParaRPr lang="en-GB" dirty="0"/>
          </a:p>
        </p:txBody>
      </p:sp>
      <p:sp>
        <p:nvSpPr>
          <p:cNvPr id="6" name="Slide Number Placeholder 5"/>
          <p:cNvSpPr>
            <a:spLocks noGrp="1"/>
          </p:cNvSpPr>
          <p:nvPr>
            <p:ph type="sldNum" sz="quarter" idx="4"/>
          </p:nvPr>
        </p:nvSpPr>
        <p:spPr>
          <a:xfrm>
            <a:off x="11416518" y="6460941"/>
            <a:ext cx="504000" cy="180000"/>
          </a:xfrm>
          <a:prstGeom prst="rect">
            <a:avLst/>
          </a:prstGeom>
        </p:spPr>
        <p:txBody>
          <a:bodyPr vert="horz" lIns="0" tIns="0" rIns="0" bIns="0" rtlCol="0" anchor="b" anchorCtr="0"/>
          <a:lstStyle>
            <a:lvl1pPr algn="r">
              <a:defRPr sz="1200" b="0" i="0">
                <a:solidFill>
                  <a:srgbClr val="23085A"/>
                </a:solidFill>
                <a:latin typeface="British Council Sans" panose="020B0504020202020204" pitchFamily="34" charset="0"/>
                <a:cs typeface="British Council Sans" panose="020B0504020202020204" pitchFamily="34" charset="0"/>
              </a:defRPr>
            </a:lvl1pPr>
          </a:lstStyle>
          <a:p>
            <a:fld id="{A36854FA-307F-854E-96D4-DE585DB24BD3}" type="slidenum">
              <a:rPr lang="en-GB" smtClean="0"/>
              <a:pPr/>
              <a:t>‹#›</a:t>
            </a:fld>
            <a:endParaRPr lang="en-GB" dirty="0"/>
          </a:p>
        </p:txBody>
      </p:sp>
    </p:spTree>
    <p:extLst>
      <p:ext uri="{BB962C8B-B14F-4D97-AF65-F5344CB8AC3E}">
        <p14:creationId xmlns:p14="http://schemas.microsoft.com/office/powerpoint/2010/main" val="1211862603"/>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Lst>
  <p:hf sldNum="0" hdr="0" dt="0"/>
  <p:txStyles>
    <p:titleStyle>
      <a:lvl1pPr algn="l" defTabSz="914400" rtl="0" eaLnBrk="1" latinLnBrk="0" hangingPunct="1">
        <a:lnSpc>
          <a:spcPts val="3300"/>
        </a:lnSpc>
        <a:spcBef>
          <a:spcPct val="0"/>
        </a:spcBef>
        <a:buNone/>
        <a:defRPr sz="3000" b="0" i="0" kern="1200">
          <a:solidFill>
            <a:schemeClr val="tx1"/>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accent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rgbClr val="23085A"/>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rgbClr val="23085A"/>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800" kern="1200">
          <a:solidFill>
            <a:srgbClr val="23085A"/>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tx2"/>
        </a:buClr>
        <a:buFont typeface="British Council Sans" panose="020B0504020202020204" pitchFamily="34" charset="0"/>
        <a:buChar char="–"/>
        <a:defRPr sz="1800" kern="1200">
          <a:solidFill>
            <a:srgbClr val="23085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hyperlink" Target="mailto:alumni@britishcouncil.or.jp" TargetMode="Externa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hyperlink" Target="mailto:alumni@britishcouncil.or.jp" TargetMode="Externa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2C38F3E-2774-4C47-88A0-E5D7EB568226}"/>
              </a:ext>
            </a:extLst>
          </p:cNvPr>
          <p:cNvSpPr>
            <a:spLocks noGrp="1" noRot="1" noMove="1" noResize="1" noEditPoints="1" noAdjustHandles="1" noChangeArrowheads="1" noChangeShapeType="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The global networking community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r>
              <a:rPr kumimoji="0" lang="en-GB" sz="1200" b="0" i="0" u="none" strike="noStrike" kern="120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rPr>
              <a:t>AlumniUK</a:t>
            </a:r>
            <a:endParaRPr kumimoji="0" lang="en-GB"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5A564669-CC24-3020-4D66-B8357162C814}"/>
              </a:ext>
            </a:extLst>
          </p:cNvPr>
          <p:cNvSpPr>
            <a:spLocks noGrp="1" noRot="1" noMove="1" noResize="1" noEditPoints="1" noAdjustHandles="1" noChangeArrowheads="1" noChangeShapeType="1"/>
          </p:cNvSpPr>
          <p:nvPr>
            <p:ph type="title"/>
          </p:nvPr>
        </p:nvSpPr>
        <p:spPr>
          <a:xfrm>
            <a:off x="4843483" y="1999307"/>
            <a:ext cx="6643123" cy="3704807"/>
          </a:xfrm>
        </p:spPr>
        <p:txBody>
          <a:bodyPr/>
          <a:lstStyle/>
          <a:p>
            <a:r>
              <a:rPr lang="en-GB" sz="4000" b="1" dirty="0">
                <a:latin typeface="Arial" panose="020B0604020202020204" pitchFamily="34" charset="0"/>
                <a:cs typeface="Arial" panose="020B0604020202020204" pitchFamily="34" charset="0"/>
              </a:rPr>
              <a:t>Welcome Home Celebration</a:t>
            </a:r>
            <a:br>
              <a:rPr lang="en-GB" sz="4400" b="1" dirty="0">
                <a:latin typeface="Arial" panose="020B0604020202020204" pitchFamily="34" charset="0"/>
                <a:cs typeface="Arial" panose="020B0604020202020204" pitchFamily="34" charset="0"/>
              </a:rPr>
            </a:br>
            <a:r>
              <a:rPr lang="en-GB" sz="1800" b="1" dirty="0">
                <a:latin typeface="Arial" panose="020B0604020202020204" pitchFamily="34" charset="0"/>
                <a:cs typeface="Arial" panose="020B0604020202020204" pitchFamily="34" charset="0"/>
              </a:rPr>
              <a:t>  </a:t>
            </a:r>
            <a:br>
              <a:rPr lang="en-GB" sz="1800" b="1" dirty="0">
                <a:latin typeface="Arial" panose="020B0604020202020204" pitchFamily="34" charset="0"/>
                <a:cs typeface="Arial" panose="020B0604020202020204" pitchFamily="34" charset="0"/>
              </a:rPr>
            </a:br>
            <a:r>
              <a:rPr lang="en-GB" sz="1800" b="1" dirty="0">
                <a:latin typeface="Arial" panose="020B0604020202020204" pitchFamily="34" charset="0"/>
                <a:cs typeface="Arial" panose="020B0604020202020204" pitchFamily="34" charset="0"/>
              </a:rPr>
              <a:t> </a:t>
            </a:r>
            <a:br>
              <a:rPr lang="en-GB" sz="4400" b="1" dirty="0">
                <a:latin typeface="Arial" panose="020B0604020202020204" pitchFamily="34" charset="0"/>
                <a:cs typeface="Arial" panose="020B0604020202020204" pitchFamily="34" charset="0"/>
              </a:rPr>
            </a:br>
            <a:r>
              <a:rPr lang="en-GB" sz="4000" b="1" dirty="0">
                <a:latin typeface="Arial" panose="020B0604020202020204" pitchFamily="34" charset="0"/>
                <a:cs typeface="Arial" panose="020B0604020202020204" pitchFamily="34" charset="0"/>
              </a:rPr>
              <a:t>Alumni UK Japan Spotlight: </a:t>
            </a:r>
            <a:br>
              <a:rPr lang="en-GB" b="1" dirty="0">
                <a:latin typeface="Arial" panose="020B0604020202020204" pitchFamily="34" charset="0"/>
                <a:cs typeface="Arial" panose="020B0604020202020204" pitchFamily="34" charset="0"/>
              </a:rPr>
            </a:br>
            <a:r>
              <a:rPr lang="en-GB" sz="1400" b="1" dirty="0">
                <a:latin typeface="Arial" panose="020B0604020202020204" pitchFamily="34" charset="0"/>
                <a:cs typeface="Arial" panose="020B0604020202020204" pitchFamily="34" charset="0"/>
              </a:rPr>
              <a:t>  </a:t>
            </a:r>
            <a:br>
              <a:rPr lang="en-GB" b="1" dirty="0">
                <a:latin typeface="Arial" panose="020B0604020202020204" pitchFamily="34" charset="0"/>
                <a:cs typeface="Arial" panose="020B0604020202020204" pitchFamily="34" charset="0"/>
              </a:rPr>
            </a:br>
            <a:r>
              <a:rPr lang="en-GB" sz="2800" b="1" dirty="0">
                <a:latin typeface="Arial" panose="020B0604020202020204" pitchFamily="34" charset="0"/>
                <a:cs typeface="Arial" panose="020B0604020202020204" pitchFamily="34" charset="0"/>
              </a:rPr>
              <a:t>Application guidelines and template</a:t>
            </a:r>
            <a:endParaRPr lang="en-GB" sz="3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3750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416C919-7B31-844C-AF04-A1304C9F5940}"/>
              </a:ext>
            </a:extLst>
          </p:cNvPr>
          <p:cNvSpPr>
            <a:spLocks noGrp="1" noRot="1" noMove="1" noResize="1" noEditPoints="1" noAdjustHandles="1" noChangeArrowheads="1" noChangeShapeType="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3085A"/>
                </a:solidFill>
                <a:effectLst/>
                <a:uLnTx/>
                <a:uFillTx/>
                <a:latin typeface="British Council Sans"/>
                <a:ea typeface="+mn-ea"/>
                <a:cs typeface="+mn-cs"/>
              </a:rPr>
              <a:t>#AlumniUK</a:t>
            </a:r>
          </a:p>
        </p:txBody>
      </p:sp>
      <p:sp>
        <p:nvSpPr>
          <p:cNvPr id="8" name="TextBox 7">
            <a:extLst>
              <a:ext uri="{FF2B5EF4-FFF2-40B4-BE49-F238E27FC236}">
                <a16:creationId xmlns:a16="http://schemas.microsoft.com/office/drawing/2014/main" id="{76164CA1-49C4-E267-6E89-3B67666D25D9}"/>
              </a:ext>
            </a:extLst>
          </p:cNvPr>
          <p:cNvSpPr txBox="1"/>
          <p:nvPr/>
        </p:nvSpPr>
        <p:spPr>
          <a:xfrm>
            <a:off x="647999" y="1913941"/>
            <a:ext cx="7982433" cy="4478149"/>
          </a:xfrm>
          <a:prstGeom prst="rect">
            <a:avLst/>
          </a:prstGeom>
          <a:noFill/>
        </p:spPr>
        <p:txBody>
          <a:bodyPr wrap="square">
            <a:spAutoFit/>
          </a:bodyPr>
          <a:lstStyle/>
          <a:p>
            <a:pPr>
              <a:spcAft>
                <a:spcPts val="600"/>
              </a:spcAft>
            </a:pPr>
            <a:r>
              <a:rPr lang="en-GB" sz="1600" b="1" dirty="0">
                <a:latin typeface="Arial" panose="020B0604020202020204" pitchFamily="34" charset="0"/>
                <a:ea typeface="ＭＳ Ｐゴシック" panose="020B0600070205080204" pitchFamily="50" charset="-128"/>
              </a:rPr>
              <a:t>🎓 Alumni UK </a:t>
            </a:r>
            <a:r>
              <a:rPr lang="en-US" altLang="ja-JP" sz="1600" b="1" dirty="0">
                <a:latin typeface="Arial" panose="020B0604020202020204" pitchFamily="34" charset="0"/>
                <a:ea typeface="ＭＳ Ｐゴシック" panose="020B0600070205080204" pitchFamily="50" charset="-128"/>
              </a:rPr>
              <a:t>Japan</a:t>
            </a:r>
            <a:r>
              <a:rPr lang="ja-JP" altLang="en-US" sz="1600" b="1" dirty="0">
                <a:latin typeface="Arial" panose="020B0604020202020204" pitchFamily="34" charset="0"/>
                <a:ea typeface="ＭＳ Ｐゴシック" panose="020B0600070205080204" pitchFamily="50" charset="-128"/>
              </a:rPr>
              <a:t> </a:t>
            </a:r>
            <a:r>
              <a:rPr lang="en-GB" sz="1600" b="1" dirty="0">
                <a:latin typeface="Arial" panose="020B0604020202020204" pitchFamily="34" charset="0"/>
                <a:ea typeface="ＭＳ Ｐゴシック" panose="020B0600070205080204" pitchFamily="50" charset="-128"/>
              </a:rPr>
              <a:t>Spotlight </a:t>
            </a:r>
            <a:r>
              <a:rPr lang="ja-JP" altLang="en-US" sz="1600" b="1" dirty="0">
                <a:latin typeface="Arial" panose="020B0604020202020204" pitchFamily="34" charset="0"/>
                <a:ea typeface="ＭＳ Ｐゴシック" panose="020B0600070205080204" pitchFamily="50" charset="-128"/>
              </a:rPr>
              <a:t>について</a:t>
            </a:r>
            <a:endParaRPr lang="en-GB" sz="1600" b="1" dirty="0">
              <a:latin typeface="Arial" panose="020B0604020202020204" pitchFamily="34" charset="0"/>
              <a:ea typeface="ＭＳ Ｐゴシック" panose="020B0600070205080204" pitchFamily="50" charset="-128"/>
            </a:endParaRPr>
          </a:p>
          <a:p>
            <a:r>
              <a:rPr lang="en-US" altLang="ja-JP" sz="1200" dirty="0">
                <a:latin typeface="Arial" panose="020B0604020202020204" pitchFamily="34" charset="0"/>
                <a:ea typeface="ＭＳ Ｐゴシック" panose="020B0600070205080204" pitchFamily="50" charset="-128"/>
              </a:rPr>
              <a:t>Alumni UK Japan Spotlight </a:t>
            </a:r>
            <a:r>
              <a:rPr lang="ja-JP" altLang="en-US" sz="1200" dirty="0">
                <a:latin typeface="Arial" panose="020B0604020202020204" pitchFamily="34" charset="0"/>
                <a:ea typeface="ＭＳ Ｐゴシック" panose="020B0600070205080204" pitchFamily="50" charset="-128"/>
              </a:rPr>
              <a:t>は、英国の大学・大学院留学を経験した皆さまの留学後のストーリー、成果、</a:t>
            </a:r>
            <a:br>
              <a:rPr lang="en-GB" altLang="ja-JP" sz="1200" dirty="0">
                <a:latin typeface="Arial" panose="020B0604020202020204" pitchFamily="34" charset="0"/>
                <a:ea typeface="ＭＳ Ｐゴシック" panose="020B0600070205080204" pitchFamily="50" charset="-128"/>
              </a:rPr>
            </a:br>
            <a:r>
              <a:rPr lang="ja-JP" altLang="en-US" sz="1200" dirty="0">
                <a:latin typeface="Arial" panose="020B0604020202020204" pitchFamily="34" charset="0"/>
                <a:ea typeface="ＭＳ Ｐゴシック" panose="020B0600070205080204" pitchFamily="50" charset="-128"/>
              </a:rPr>
              <a:t>そして多様な経験を紹介するクリエイティブなショーケースです。</a:t>
            </a:r>
            <a:endParaRPr lang="en-GB" altLang="ja-JP" sz="1200" dirty="0">
              <a:latin typeface="Arial" panose="020B0604020202020204" pitchFamily="34" charset="0"/>
              <a:ea typeface="ＭＳ Ｐゴシック" panose="020B0600070205080204" pitchFamily="50" charset="-128"/>
            </a:endParaRPr>
          </a:p>
          <a:p>
            <a:endParaRPr lang="en-GB" altLang="ja-JP" sz="1200" dirty="0">
              <a:latin typeface="Arial" panose="020B0604020202020204" pitchFamily="34" charset="0"/>
              <a:ea typeface="ＭＳ Ｐゴシック" panose="020B0600070205080204" pitchFamily="50" charset="-128"/>
            </a:endParaRPr>
          </a:p>
          <a:p>
            <a:r>
              <a:rPr lang="ja-JP" altLang="en-US" sz="1200" dirty="0">
                <a:latin typeface="Arial" panose="020B0604020202020204" pitchFamily="34" charset="0"/>
                <a:ea typeface="ＭＳ Ｐゴシック" panose="020B0600070205080204" pitchFamily="50" charset="-128"/>
              </a:rPr>
              <a:t>ご自身の歩みや英国での学びが、どのように現在の仕事や人生に影響を与えているのか、ぜひお聞かせください。</a:t>
            </a:r>
            <a:endParaRPr lang="en-GB" altLang="ja-JP" sz="1200" dirty="0">
              <a:latin typeface="Arial" panose="020B0604020202020204" pitchFamily="34" charset="0"/>
              <a:ea typeface="ＭＳ Ｐゴシック" panose="020B0600070205080204" pitchFamily="50" charset="-128"/>
            </a:endParaRPr>
          </a:p>
          <a:p>
            <a:endParaRPr lang="ja-JP" altLang="en-US" sz="1200" dirty="0">
              <a:latin typeface="Arial" panose="020B0604020202020204" pitchFamily="34" charset="0"/>
              <a:ea typeface="ＭＳ Ｐゴシック" panose="020B0600070205080204" pitchFamily="50" charset="-128"/>
            </a:endParaRPr>
          </a:p>
          <a:p>
            <a:r>
              <a:rPr lang="ja-JP" altLang="en-US" sz="1200" dirty="0">
                <a:latin typeface="Arial" panose="020B0604020202020204" pitchFamily="34" charset="0"/>
                <a:ea typeface="ＭＳ Ｐゴシック" panose="020B0600070205080204" pitchFamily="50" charset="-128"/>
              </a:rPr>
              <a:t>あなたらしさを表現できるよう、スライドのデザインや構成は自由にアレンジしていただいて構いません！</a:t>
            </a:r>
            <a:br>
              <a:rPr lang="ja-JP" altLang="en-US" sz="1200" dirty="0">
                <a:latin typeface="Arial" panose="020B0604020202020204" pitchFamily="34" charset="0"/>
                <a:ea typeface="ＭＳ Ｐゴシック" panose="020B0600070205080204" pitchFamily="50" charset="-128"/>
              </a:rPr>
            </a:br>
            <a:r>
              <a:rPr lang="ja-JP" altLang="en-US" sz="1200" dirty="0">
                <a:latin typeface="Arial" panose="020B0604020202020204" pitchFamily="34" charset="0"/>
                <a:ea typeface="ＭＳ Ｐゴシック" panose="020B0600070205080204" pitchFamily="50" charset="-128"/>
              </a:rPr>
              <a:t>ただし、スライドは英語で作成し、必ず以下の内容を含めてください：</a:t>
            </a:r>
            <a:endParaRPr lang="en-GB" altLang="ja-JP" sz="1200" dirty="0">
              <a:latin typeface="Arial" panose="020B0604020202020204" pitchFamily="34" charset="0"/>
              <a:ea typeface="ＭＳ Ｐゴシック" panose="020B0600070205080204" pitchFamily="50" charset="-128"/>
            </a:endParaRPr>
          </a:p>
          <a:p>
            <a:br>
              <a:rPr lang="en-GB" sz="1200" dirty="0">
                <a:latin typeface="Arial" panose="020B0604020202020204" pitchFamily="34" charset="0"/>
                <a:ea typeface="ＭＳ Ｐゴシック" panose="020B0600070205080204" pitchFamily="50" charset="-128"/>
              </a:rPr>
            </a:br>
            <a:r>
              <a:rPr lang="en-GB" sz="1200" dirty="0">
                <a:latin typeface="Arial" panose="020B0604020202020204" pitchFamily="34" charset="0"/>
                <a:ea typeface="ＭＳ Ｐゴシック" panose="020B0600070205080204" pitchFamily="50" charset="-128"/>
              </a:rPr>
              <a:t>1️⃣ </a:t>
            </a:r>
            <a:r>
              <a:rPr lang="ja-JP" altLang="en-US" sz="1200" dirty="0">
                <a:latin typeface="Arial" panose="020B0604020202020204" pitchFamily="34" charset="0"/>
                <a:ea typeface="ＭＳ Ｐゴシック" panose="020B0600070205080204" pitchFamily="50" charset="-128"/>
              </a:rPr>
              <a:t>氏名</a:t>
            </a:r>
            <a:br>
              <a:rPr lang="en-GB" sz="1200" dirty="0">
                <a:latin typeface="Arial" panose="020B0604020202020204" pitchFamily="34" charset="0"/>
                <a:ea typeface="ＭＳ Ｐゴシック" panose="020B0600070205080204" pitchFamily="50" charset="-128"/>
              </a:rPr>
            </a:br>
            <a:r>
              <a:rPr lang="en-GB" sz="1200" dirty="0">
                <a:latin typeface="Arial" panose="020B0604020202020204" pitchFamily="34" charset="0"/>
                <a:ea typeface="ＭＳ Ｐゴシック" panose="020B0600070205080204" pitchFamily="50" charset="-128"/>
              </a:rPr>
              <a:t>2️⃣ </a:t>
            </a:r>
            <a:r>
              <a:rPr lang="ja-JP" altLang="en-US" sz="1200" dirty="0">
                <a:latin typeface="Arial" panose="020B0604020202020204" pitchFamily="34" charset="0"/>
                <a:ea typeface="ＭＳ Ｐゴシック" panose="020B0600070205080204" pitchFamily="50" charset="-128"/>
              </a:rPr>
              <a:t>大学名および専攻・プログラム名（在籍年）</a:t>
            </a:r>
            <a:br>
              <a:rPr lang="en-GB" sz="1200" dirty="0">
                <a:latin typeface="Arial" panose="020B0604020202020204" pitchFamily="34" charset="0"/>
                <a:ea typeface="ＭＳ Ｐゴシック" panose="020B0600070205080204" pitchFamily="50" charset="-128"/>
              </a:rPr>
            </a:br>
            <a:r>
              <a:rPr lang="en-GB" sz="1200" dirty="0">
                <a:latin typeface="Arial" panose="020B0604020202020204" pitchFamily="34" charset="0"/>
                <a:ea typeface="ＭＳ Ｐゴシック" panose="020B0600070205080204" pitchFamily="50" charset="-128"/>
              </a:rPr>
              <a:t>3️⃣ </a:t>
            </a:r>
            <a:r>
              <a:rPr lang="en-US" altLang="ja-JP" sz="1200" dirty="0">
                <a:latin typeface="Arial" panose="020B0604020202020204" pitchFamily="34" charset="0"/>
                <a:ea typeface="ＭＳ Ｐゴシック" panose="020B0600070205080204" pitchFamily="50" charset="-128"/>
              </a:rPr>
              <a:t>5</a:t>
            </a:r>
            <a:r>
              <a:rPr lang="ja-JP" altLang="en-US" sz="1200" dirty="0">
                <a:latin typeface="Arial" panose="020B0604020202020204" pitchFamily="34" charset="0"/>
                <a:ea typeface="ＭＳ Ｐゴシック" panose="020B0600070205080204" pitchFamily="50" charset="-128"/>
              </a:rPr>
              <a:t>つのテーマのうち</a:t>
            </a:r>
            <a:r>
              <a:rPr lang="en-US" altLang="ja-JP" sz="1200" dirty="0">
                <a:latin typeface="Arial" panose="020B0604020202020204" pitchFamily="34" charset="0"/>
                <a:ea typeface="ＭＳ Ｐゴシック" panose="020B0600070205080204" pitchFamily="50" charset="-128"/>
              </a:rPr>
              <a:t>1</a:t>
            </a:r>
            <a:r>
              <a:rPr lang="ja-JP" altLang="en-US" sz="1200" dirty="0">
                <a:latin typeface="Arial" panose="020B0604020202020204" pitchFamily="34" charset="0"/>
                <a:ea typeface="ＭＳ Ｐゴシック" panose="020B0600070205080204" pitchFamily="50" charset="-128"/>
              </a:rPr>
              <a:t>つへの簡単な回答</a:t>
            </a:r>
            <a:br>
              <a:rPr lang="en-GB" sz="1200" dirty="0">
                <a:latin typeface="Arial" panose="020B0604020202020204" pitchFamily="34" charset="0"/>
                <a:ea typeface="ＭＳ Ｐゴシック" panose="020B0600070205080204" pitchFamily="50" charset="-128"/>
              </a:rPr>
            </a:br>
            <a:r>
              <a:rPr lang="en-GB" sz="1200" dirty="0">
                <a:latin typeface="Arial" panose="020B0604020202020204" pitchFamily="34" charset="0"/>
                <a:ea typeface="ＭＳ Ｐゴシック" panose="020B0600070205080204" pitchFamily="50" charset="-128"/>
              </a:rPr>
              <a:t>4️⃣ </a:t>
            </a:r>
            <a:r>
              <a:rPr lang="ja-JP" altLang="en-US" sz="1200" dirty="0">
                <a:latin typeface="Arial" panose="020B0604020202020204" pitchFamily="34" charset="0"/>
                <a:ea typeface="ＭＳ Ｐゴシック" panose="020B0600070205080204" pitchFamily="50" charset="-128"/>
              </a:rPr>
              <a:t>ご自身の写真</a:t>
            </a:r>
            <a:br>
              <a:rPr lang="en-GB" sz="1200" b="1" dirty="0">
                <a:latin typeface="Arial" panose="020B0604020202020204" pitchFamily="34" charset="0"/>
                <a:ea typeface="ＭＳ Ｐゴシック" panose="020B0600070205080204" pitchFamily="50" charset="-128"/>
              </a:rPr>
            </a:br>
            <a:endParaRPr lang="en-GB" altLang="ja-JP" sz="1200" dirty="0">
              <a:latin typeface="Arial" panose="020B0604020202020204" pitchFamily="34" charset="0"/>
              <a:ea typeface="ＭＳ Ｐゴシック" panose="020B0600070205080204" pitchFamily="50" charset="-128"/>
            </a:endParaRPr>
          </a:p>
          <a:p>
            <a:r>
              <a:rPr lang="ja-JP" altLang="en-US" sz="1200" dirty="0">
                <a:latin typeface="Arial" panose="020B0604020202020204" pitchFamily="34" charset="0"/>
                <a:ea typeface="ＭＳ Ｐゴシック" panose="020B0600070205080204" pitchFamily="50" charset="-128"/>
              </a:rPr>
              <a:t>📋 </a:t>
            </a:r>
            <a:r>
              <a:rPr lang="ja-JP" altLang="en-US" sz="1200" b="1" dirty="0">
                <a:latin typeface="Arial" panose="020B0604020202020204" pitchFamily="34" charset="0"/>
                <a:ea typeface="ＭＳ Ｐゴシック" panose="020B0600070205080204" pitchFamily="50" charset="-128"/>
              </a:rPr>
              <a:t>作成時の注意</a:t>
            </a:r>
            <a:endParaRPr lang="en-GB" altLang="ja-JP" sz="1200" b="1" dirty="0">
              <a:latin typeface="Arial" panose="020B0604020202020204" pitchFamily="34" charset="0"/>
              <a:ea typeface="ＭＳ Ｐゴシック" panose="020B0600070205080204" pitchFamily="50" charset="-128"/>
            </a:endParaRPr>
          </a:p>
          <a:p>
            <a:pPr marL="171450" indent="-171450">
              <a:buFont typeface="Arial" panose="020B0604020202020204" pitchFamily="34" charset="0"/>
              <a:buChar char="•"/>
            </a:pPr>
            <a:r>
              <a:rPr lang="ja-JP" altLang="en-US" sz="1200" dirty="0">
                <a:latin typeface="Arial" panose="020B0604020202020204" pitchFamily="34" charset="0"/>
                <a:ea typeface="ＭＳ Ｐゴシック" panose="020B0600070205080204" pitchFamily="50" charset="-128"/>
              </a:rPr>
              <a:t>ヘッダーと</a:t>
            </a:r>
            <a:r>
              <a:rPr lang="en-US" altLang="ja-JP" sz="1200" dirty="0">
                <a:latin typeface="Arial" panose="020B0604020202020204" pitchFamily="34" charset="0"/>
                <a:ea typeface="ＭＳ Ｐゴシック" panose="020B0600070205080204" pitchFamily="50" charset="-128"/>
              </a:rPr>
              <a:t>#</a:t>
            </a:r>
            <a:r>
              <a:rPr lang="ja-JP" altLang="en-US" sz="1200" dirty="0">
                <a:latin typeface="Arial" panose="020B0604020202020204" pitchFamily="34" charset="0"/>
                <a:ea typeface="ＭＳ Ｐゴシック" panose="020B0600070205080204" pitchFamily="50" charset="-128"/>
              </a:rPr>
              <a:t>ハッシュタグ は消去せずそのまま残してください。</a:t>
            </a:r>
            <a:endParaRPr lang="en-GB" altLang="ja-JP" sz="1200" dirty="0">
              <a:latin typeface="Arial" panose="020B0604020202020204" pitchFamily="34" charset="0"/>
              <a:ea typeface="ＭＳ Ｐゴシック" panose="020B0600070205080204" pitchFamily="50" charset="-128"/>
            </a:endParaRPr>
          </a:p>
          <a:p>
            <a:pPr marL="171450" indent="-171450">
              <a:buFont typeface="Arial" panose="020B0604020202020204" pitchFamily="34" charset="0"/>
              <a:buChar char="•"/>
            </a:pPr>
            <a:r>
              <a:rPr lang="ja-JP" altLang="en-US" sz="1200" dirty="0">
                <a:latin typeface="Arial" panose="020B0604020202020204" pitchFamily="34" charset="0"/>
                <a:ea typeface="ＭＳ Ｐゴシック" panose="020B0600070205080204" pitchFamily="50" charset="-128"/>
              </a:rPr>
              <a:t>完成したスライドのファイルは、次の規則に従い命名してください。</a:t>
            </a:r>
            <a:br>
              <a:rPr lang="en-GB" altLang="ja-JP" sz="1200" b="1" dirty="0">
                <a:latin typeface="Arial" panose="020B0604020202020204" pitchFamily="34" charset="0"/>
                <a:ea typeface="ＭＳ Ｐゴシック" panose="020B0600070205080204" pitchFamily="50" charset="-128"/>
              </a:rPr>
            </a:br>
            <a:r>
              <a:rPr lang="en-GB" sz="1200" dirty="0">
                <a:latin typeface="Arial" panose="020B0604020202020204" pitchFamily="34" charset="0"/>
                <a:ea typeface="ＭＳ Ｐゴシック" panose="020B0600070205080204" pitchFamily="50" charset="-128"/>
              </a:rPr>
              <a:t>📁20251214_welcome-home_alumni-spotlight_</a:t>
            </a:r>
            <a:r>
              <a:rPr lang="ja-JP" altLang="en-US" sz="1200" dirty="0">
                <a:latin typeface="Arial" panose="020B0604020202020204" pitchFamily="34" charset="0"/>
                <a:ea typeface="ＭＳ Ｐゴシック" panose="020B0600070205080204" pitchFamily="50" charset="-128"/>
              </a:rPr>
              <a:t>名</a:t>
            </a:r>
            <a:r>
              <a:rPr lang="en-US" altLang="ja-JP" sz="1200" dirty="0">
                <a:latin typeface="Arial" panose="020B0604020202020204" pitchFamily="34" charset="0"/>
                <a:ea typeface="ＭＳ Ｐゴシック" panose="020B0600070205080204" pitchFamily="50" charset="-128"/>
              </a:rPr>
              <a:t>-</a:t>
            </a:r>
            <a:r>
              <a:rPr lang="ja-JP" altLang="en-US" sz="1200" dirty="0">
                <a:latin typeface="Arial" panose="020B0604020202020204" pitchFamily="34" charset="0"/>
                <a:ea typeface="ＭＳ Ｐゴシック" panose="020B0600070205080204" pitchFamily="50" charset="-128"/>
              </a:rPr>
              <a:t>姓</a:t>
            </a:r>
            <a:br>
              <a:rPr lang="en-US" altLang="ja-JP" sz="1200" dirty="0">
                <a:latin typeface="Arial" panose="020B0604020202020204" pitchFamily="34" charset="0"/>
                <a:ea typeface="ＭＳ Ｐゴシック" panose="020B0600070205080204" pitchFamily="50" charset="-128"/>
              </a:rPr>
            </a:br>
            <a:r>
              <a:rPr lang="ja-JP" altLang="en-US" sz="1200" dirty="0">
                <a:latin typeface="Arial" panose="020B0604020202020204" pitchFamily="34" charset="0"/>
                <a:ea typeface="ＭＳ Ｐゴシック" panose="020B0600070205080204" pitchFamily="50" charset="-128"/>
              </a:rPr>
              <a:t>（例：</a:t>
            </a:r>
            <a:r>
              <a:rPr lang="en-US" altLang="ja-JP" sz="1200" dirty="0">
                <a:latin typeface="Arial" panose="020B0604020202020204" pitchFamily="34" charset="0"/>
                <a:ea typeface="ＭＳ Ｐゴシック" panose="020B0600070205080204" pitchFamily="50" charset="-128"/>
              </a:rPr>
              <a:t>20251214_</a:t>
            </a:r>
            <a:r>
              <a:rPr lang="en-GB" sz="1200" dirty="0">
                <a:latin typeface="Arial" panose="020B0604020202020204" pitchFamily="34" charset="0"/>
                <a:ea typeface="ＭＳ Ｐゴシック" panose="020B0600070205080204" pitchFamily="50" charset="-128"/>
              </a:rPr>
              <a:t>welcome-</a:t>
            </a:r>
            <a:r>
              <a:rPr lang="en-GB" sz="1200" dirty="0" err="1">
                <a:latin typeface="Arial" panose="020B0604020202020204" pitchFamily="34" charset="0"/>
                <a:ea typeface="ＭＳ Ｐゴシック" panose="020B0600070205080204" pitchFamily="50" charset="-128"/>
              </a:rPr>
              <a:t>home_alumni</a:t>
            </a:r>
            <a:r>
              <a:rPr lang="en-GB" sz="1200" dirty="0">
                <a:latin typeface="Arial" panose="020B0604020202020204" pitchFamily="34" charset="0"/>
                <a:ea typeface="ＭＳ Ｐゴシック" panose="020B0600070205080204" pitchFamily="50" charset="-128"/>
              </a:rPr>
              <a:t>-</a:t>
            </a:r>
            <a:r>
              <a:rPr lang="en-GB" sz="1200" dirty="0" err="1">
                <a:latin typeface="Arial" panose="020B0604020202020204" pitchFamily="34" charset="0"/>
                <a:ea typeface="ＭＳ Ｐゴシック" panose="020B0600070205080204" pitchFamily="50" charset="-128"/>
              </a:rPr>
              <a:t>spotlight_jyuri</a:t>
            </a:r>
            <a:r>
              <a:rPr lang="en-GB" sz="1200" dirty="0">
                <a:latin typeface="Arial" panose="020B0604020202020204" pitchFamily="34" charset="0"/>
                <a:ea typeface="ＭＳ Ｐゴシック" panose="020B0600070205080204" pitchFamily="50" charset="-128"/>
              </a:rPr>
              <a:t>-michino）</a:t>
            </a:r>
          </a:p>
          <a:p>
            <a:pPr marL="171450" indent="-171450">
              <a:buFont typeface="Arial" panose="020B0604020202020204" pitchFamily="34" charset="0"/>
              <a:buChar char="•"/>
            </a:pPr>
            <a:r>
              <a:rPr lang="ja-JP" altLang="en-US" sz="1200" dirty="0">
                <a:latin typeface="Arial" panose="020B0604020202020204" pitchFamily="34" charset="0"/>
                <a:ea typeface="ＭＳ Ｐゴシック" panose="020B0600070205080204" pitchFamily="50" charset="-128"/>
              </a:rPr>
              <a:t>作成したスライドは、</a:t>
            </a:r>
            <a:r>
              <a:rPr lang="en-US" altLang="ja-JP" sz="1200" dirty="0">
                <a:latin typeface="Arial" panose="020B0604020202020204" pitchFamily="34" charset="0"/>
                <a:ea typeface="ＭＳ Ｐゴシック" panose="020B0600070205080204" pitchFamily="50" charset="-128"/>
              </a:rPr>
              <a:t>2025</a:t>
            </a:r>
            <a:r>
              <a:rPr lang="ja-JP" altLang="en-US" sz="1200" dirty="0">
                <a:latin typeface="Arial" panose="020B0604020202020204" pitchFamily="34" charset="0"/>
                <a:ea typeface="ＭＳ Ｐゴシック" panose="020B0600070205080204" pitchFamily="50" charset="-128"/>
              </a:rPr>
              <a:t>年</a:t>
            </a:r>
            <a:r>
              <a:rPr lang="en-US" altLang="ja-JP" sz="1200" dirty="0">
                <a:latin typeface="Arial" panose="020B0604020202020204" pitchFamily="34" charset="0"/>
                <a:ea typeface="ＭＳ Ｐゴシック" panose="020B0600070205080204" pitchFamily="50" charset="-128"/>
              </a:rPr>
              <a:t>11</a:t>
            </a:r>
            <a:r>
              <a:rPr lang="ja-JP" altLang="en-US" sz="1200" dirty="0">
                <a:latin typeface="Arial" panose="020B0604020202020204" pitchFamily="34" charset="0"/>
                <a:ea typeface="ＭＳ Ｐゴシック" panose="020B0600070205080204" pitchFamily="50" charset="-128"/>
              </a:rPr>
              <a:t>月</a:t>
            </a:r>
            <a:r>
              <a:rPr lang="en-US" altLang="ja-JP" sz="1200" dirty="0">
                <a:latin typeface="Arial" panose="020B0604020202020204" pitchFamily="34" charset="0"/>
                <a:ea typeface="ＭＳ Ｐゴシック" panose="020B0600070205080204" pitchFamily="50" charset="-128"/>
              </a:rPr>
              <a:t>30</a:t>
            </a:r>
            <a:r>
              <a:rPr lang="ja-JP" altLang="en-US" sz="1200" dirty="0">
                <a:latin typeface="Arial" panose="020B0604020202020204" pitchFamily="34" charset="0"/>
                <a:ea typeface="ＭＳ Ｐゴシック" panose="020B0600070205080204" pitchFamily="50" charset="-128"/>
              </a:rPr>
              <a:t>日（日）</a:t>
            </a:r>
            <a:r>
              <a:rPr lang="en-US" altLang="ja-JP" sz="1200" dirty="0">
                <a:latin typeface="Arial" panose="020B0604020202020204" pitchFamily="34" charset="0"/>
                <a:ea typeface="ＭＳ Ｐゴシック" panose="020B0600070205080204" pitchFamily="50" charset="-128"/>
              </a:rPr>
              <a:t>23:59</a:t>
            </a:r>
            <a:r>
              <a:rPr lang="ja-JP" altLang="en-US" sz="1200" dirty="0">
                <a:latin typeface="Arial" panose="020B0604020202020204" pitchFamily="34" charset="0"/>
                <a:ea typeface="ＭＳ Ｐゴシック" panose="020B0600070205080204" pitchFamily="50" charset="-128"/>
              </a:rPr>
              <a:t>（日本時間）までに、</a:t>
            </a:r>
            <a:br>
              <a:rPr lang="en-GB" altLang="ja-JP" sz="1200" dirty="0">
                <a:latin typeface="Arial" panose="020B0604020202020204" pitchFamily="34" charset="0"/>
                <a:ea typeface="ＭＳ Ｐゴシック" panose="020B0600070205080204" pitchFamily="50" charset="-128"/>
              </a:rPr>
            </a:br>
            <a:r>
              <a:rPr lang="en-US" altLang="ja-JP" sz="1200" dirty="0">
                <a:latin typeface="Arial" panose="020B0604020202020204" pitchFamily="34" charset="0"/>
                <a:ea typeface="ＭＳ Ｐゴシック" panose="020B0600070205080204" pitchFamily="50" charset="-128"/>
              </a:rPr>
              <a:t>&lt;</a:t>
            </a:r>
            <a:r>
              <a:rPr lang="ja-JP" altLang="en-US" sz="1200" dirty="0">
                <a:latin typeface="Arial" panose="020B0604020202020204" pitchFamily="34" charset="0"/>
                <a:ea typeface="ＭＳ Ｐゴシック" panose="020B0600070205080204" pitchFamily="50" charset="-128"/>
              </a:rPr>
              <a:t> </a:t>
            </a:r>
            <a:r>
              <a:rPr lang="en-US" altLang="ja-JP" sz="1200" dirty="0">
                <a:latin typeface="Arial" panose="020B0604020202020204" pitchFamily="34" charset="0"/>
                <a:ea typeface="ＭＳ Ｐゴシック" panose="020B0600070205080204" pitchFamily="50" charset="-128"/>
                <a:hlinkClick r:id="rId2"/>
              </a:rPr>
              <a:t>alumni@britishcouncil.or.jp</a:t>
            </a:r>
            <a:r>
              <a:rPr lang="ja-JP" altLang="en-US" sz="1200" dirty="0">
                <a:latin typeface="Arial" panose="020B0604020202020204" pitchFamily="34" charset="0"/>
                <a:ea typeface="ＭＳ Ｐゴシック" panose="020B0600070205080204" pitchFamily="50" charset="-128"/>
              </a:rPr>
              <a:t> </a:t>
            </a:r>
            <a:r>
              <a:rPr lang="en-US" altLang="ja-JP" sz="1200" dirty="0">
                <a:latin typeface="Arial" panose="020B0604020202020204" pitchFamily="34" charset="0"/>
                <a:ea typeface="ＭＳ Ｐゴシック" panose="020B0600070205080204" pitchFamily="50" charset="-128"/>
              </a:rPr>
              <a:t>&gt;</a:t>
            </a:r>
            <a:r>
              <a:rPr lang="ja-JP" altLang="en-US" sz="1200" dirty="0">
                <a:latin typeface="Arial" panose="020B0604020202020204" pitchFamily="34" charset="0"/>
                <a:ea typeface="ＭＳ Ｐゴシック" panose="020B0600070205080204" pitchFamily="50" charset="-128"/>
              </a:rPr>
              <a:t> 宛てにメール添付で提出ください。</a:t>
            </a:r>
            <a:br>
              <a:rPr lang="en-GB" sz="1200" dirty="0">
                <a:latin typeface="Arial" panose="020B0604020202020204" pitchFamily="34" charset="0"/>
                <a:ea typeface="ＭＳ Ｐゴシック" panose="020B0600070205080204" pitchFamily="50" charset="-128"/>
              </a:rPr>
            </a:br>
            <a:endParaRPr lang="en-GB" sz="1200" dirty="0">
              <a:latin typeface="Arial" panose="020B0604020202020204" pitchFamily="34" charset="0"/>
              <a:ea typeface="ＭＳ Ｐゴシック" panose="020B0600070205080204" pitchFamily="50" charset="-128"/>
            </a:endParaRPr>
          </a:p>
          <a:p>
            <a:r>
              <a:rPr lang="ja-JP" altLang="en-US" sz="1200" b="1" dirty="0">
                <a:latin typeface="Arial" panose="020B0604020202020204" pitchFamily="34" charset="0"/>
                <a:ea typeface="ＭＳ Ｐゴシック" panose="020B0600070205080204" pitchFamily="50" charset="-128"/>
              </a:rPr>
              <a:t>📎 作成にあたり、</a:t>
            </a:r>
            <a:r>
              <a:rPr lang="en-GB" altLang="ja-JP" sz="1200" b="1" dirty="0">
                <a:latin typeface="Arial" panose="020B0604020202020204" pitchFamily="34" charset="0"/>
                <a:ea typeface="ＭＳ Ｐゴシック" panose="020B0600070205080204" pitchFamily="50" charset="-128"/>
              </a:rPr>
              <a:t>5</a:t>
            </a:r>
            <a:r>
              <a:rPr lang="ja-JP" altLang="en-US" sz="1200" b="1" dirty="0">
                <a:latin typeface="Arial" panose="020B0604020202020204" pitchFamily="34" charset="0"/>
                <a:ea typeface="ＭＳ Ｐゴシック" panose="020B0600070205080204" pitchFamily="50" charset="-128"/>
              </a:rPr>
              <a:t>枚目のスライド「</a:t>
            </a:r>
            <a:r>
              <a:rPr lang="en-US" altLang="ja-JP" sz="1200" b="1" dirty="0">
                <a:latin typeface="Arial" panose="020B0604020202020204" pitchFamily="34" charset="0"/>
                <a:ea typeface="ＭＳ Ｐゴシック" panose="020B0600070205080204" pitchFamily="50" charset="-128"/>
              </a:rPr>
              <a:t>Sample</a:t>
            </a:r>
            <a:r>
              <a:rPr lang="ja-JP" altLang="en-US" sz="1200" b="1" dirty="0">
                <a:latin typeface="Arial" panose="020B0604020202020204" pitchFamily="34" charset="0"/>
                <a:ea typeface="ＭＳ Ｐゴシック" panose="020B0600070205080204" pitchFamily="50" charset="-128"/>
              </a:rPr>
              <a:t> </a:t>
            </a:r>
            <a:r>
              <a:rPr lang="en-US" altLang="ja-JP" sz="1200" b="1" dirty="0">
                <a:latin typeface="Arial" panose="020B0604020202020204" pitchFamily="34" charset="0"/>
                <a:ea typeface="ＭＳ Ｐゴシック" panose="020B0600070205080204" pitchFamily="50" charset="-128"/>
              </a:rPr>
              <a:t>+</a:t>
            </a:r>
            <a:r>
              <a:rPr lang="ja-JP" altLang="en-US" sz="1200" b="1" dirty="0">
                <a:latin typeface="Arial" panose="020B0604020202020204" pitchFamily="34" charset="0"/>
                <a:ea typeface="ＭＳ Ｐゴシック" panose="020B0600070205080204" pitchFamily="50" charset="-128"/>
              </a:rPr>
              <a:t> </a:t>
            </a:r>
            <a:r>
              <a:rPr lang="en-US" altLang="ja-JP" sz="1200" b="1" dirty="0">
                <a:latin typeface="Arial" panose="020B0604020202020204" pitchFamily="34" charset="0"/>
                <a:ea typeface="ＭＳ Ｐゴシック" panose="020B0600070205080204" pitchFamily="50" charset="-128"/>
              </a:rPr>
              <a:t>Guidelines</a:t>
            </a:r>
            <a:r>
              <a:rPr lang="ja-JP" altLang="en-US" sz="1200" b="1" dirty="0">
                <a:latin typeface="Arial" panose="020B0604020202020204" pitchFamily="34" charset="0"/>
                <a:ea typeface="ＭＳ Ｐゴシック" panose="020B0600070205080204" pitchFamily="50" charset="-128"/>
              </a:rPr>
              <a:t> </a:t>
            </a:r>
            <a:r>
              <a:rPr lang="en-US" altLang="ja-JP" sz="1200" b="1" dirty="0">
                <a:latin typeface="Arial" panose="020B0604020202020204" pitchFamily="34" charset="0"/>
                <a:ea typeface="ＭＳ Ｐゴシック" panose="020B0600070205080204" pitchFamily="50" charset="-128"/>
              </a:rPr>
              <a:t>Slide</a:t>
            </a:r>
            <a:r>
              <a:rPr lang="ja-JP" altLang="en-US" sz="1200" b="1" dirty="0">
                <a:latin typeface="Arial" panose="020B0604020202020204" pitchFamily="34" charset="0"/>
                <a:ea typeface="ＭＳ Ｐゴシック" panose="020B0600070205080204" pitchFamily="50" charset="-128"/>
              </a:rPr>
              <a:t>」を参考にしてください。</a:t>
            </a:r>
            <a:endParaRPr lang="en-GB" sz="1200" dirty="0">
              <a:latin typeface="Arial" panose="020B0604020202020204" pitchFamily="34" charset="0"/>
              <a:ea typeface="ＭＳ Ｐゴシック" panose="020B0600070205080204" pitchFamily="50" charset="-128"/>
            </a:endParaRPr>
          </a:p>
        </p:txBody>
      </p:sp>
      <p:grpSp>
        <p:nvGrpSpPr>
          <p:cNvPr id="9" name="Group 8">
            <a:extLst>
              <a:ext uri="{FF2B5EF4-FFF2-40B4-BE49-F238E27FC236}">
                <a16:creationId xmlns:a16="http://schemas.microsoft.com/office/drawing/2014/main" id="{52C1E6BF-C689-AECA-D520-F84BF1A34B91}"/>
              </a:ext>
            </a:extLst>
          </p:cNvPr>
          <p:cNvGrpSpPr/>
          <p:nvPr/>
        </p:nvGrpSpPr>
        <p:grpSpPr>
          <a:xfrm>
            <a:off x="6777645" y="3623786"/>
            <a:ext cx="4775731" cy="1974079"/>
            <a:chOff x="7187013" y="3221764"/>
            <a:chExt cx="4775731" cy="1974079"/>
          </a:xfrm>
        </p:grpSpPr>
        <p:sp>
          <p:nvSpPr>
            <p:cNvPr id="10" name="TextBox 9">
              <a:extLst>
                <a:ext uri="{FF2B5EF4-FFF2-40B4-BE49-F238E27FC236}">
                  <a16:creationId xmlns:a16="http://schemas.microsoft.com/office/drawing/2014/main" id="{D905C7BB-233E-D0DA-A82C-E1729B31C5B4}"/>
                </a:ext>
              </a:extLst>
            </p:cNvPr>
            <p:cNvSpPr txBox="1"/>
            <p:nvPr/>
          </p:nvSpPr>
          <p:spPr>
            <a:xfrm>
              <a:off x="7266616" y="3380153"/>
              <a:ext cx="4696128" cy="1585049"/>
            </a:xfrm>
            <a:prstGeom prst="rect">
              <a:avLst/>
            </a:prstGeom>
            <a:noFill/>
          </p:spPr>
          <p:txBody>
            <a:bodyPr wrap="square" rtlCol="0">
              <a:spAutoFit/>
            </a:bodyPr>
            <a:lstStyle/>
            <a:p>
              <a:pPr>
                <a:spcAft>
                  <a:spcPts val="600"/>
                </a:spcAft>
              </a:pPr>
              <a:r>
                <a:rPr lang="en-GB" sz="1200" b="1" dirty="0">
                  <a:latin typeface="Arial" panose="020B0604020202020204" pitchFamily="34" charset="0"/>
                  <a:ea typeface="ＭＳ Ｐゴシック" panose="020B0600070205080204" pitchFamily="50" charset="-128"/>
                </a:rPr>
                <a:t>💬5</a:t>
              </a:r>
              <a:r>
                <a:rPr lang="ja-JP" altLang="en-US" sz="1200" b="1" dirty="0">
                  <a:latin typeface="Arial" panose="020B0604020202020204" pitchFamily="34" charset="0"/>
                  <a:ea typeface="ＭＳ Ｐゴシック" panose="020B0600070205080204" pitchFamily="50" charset="-128"/>
                </a:rPr>
                <a:t>つのテーマ</a:t>
              </a:r>
              <a:r>
                <a:rPr lang="en-GB" sz="1200" b="1" dirty="0">
                  <a:latin typeface="Arial" panose="020B0604020202020204" pitchFamily="34" charset="0"/>
                  <a:ea typeface="ＭＳ Ｐゴシック" panose="020B0600070205080204" pitchFamily="50" charset="-128"/>
                </a:rPr>
                <a:t> (</a:t>
              </a:r>
              <a:r>
                <a:rPr lang="ja-JP" altLang="en-US" sz="1200" b="1" dirty="0">
                  <a:latin typeface="Arial" panose="020B0604020202020204" pitchFamily="34" charset="0"/>
                  <a:ea typeface="ＭＳ Ｐゴシック" panose="020B0600070205080204" pitchFamily="50" charset="-128"/>
                </a:rPr>
                <a:t>いずれか１つの選択</a:t>
              </a:r>
              <a:r>
                <a:rPr lang="en-GB" sz="1200" b="1" dirty="0">
                  <a:latin typeface="Arial" panose="020B0604020202020204" pitchFamily="34" charset="0"/>
                  <a:ea typeface="ＭＳ Ｐゴシック" panose="020B0600070205080204" pitchFamily="50" charset="-128"/>
                </a:rPr>
                <a:t>)</a:t>
              </a:r>
            </a:p>
            <a:p>
              <a:pPr marL="228600" indent="-228600">
                <a:spcAft>
                  <a:spcPts val="600"/>
                </a:spcAft>
                <a:buAutoNum type="arabicPeriod"/>
              </a:pPr>
              <a:r>
                <a:rPr lang="ja-JP" altLang="en-US" sz="1200" dirty="0">
                  <a:latin typeface="Arial" panose="020B0604020202020204" pitchFamily="34" charset="0"/>
                  <a:ea typeface="ＭＳ Ｐゴシック" panose="020B0600070205080204" pitchFamily="50" charset="-128"/>
                </a:rPr>
                <a:t>今でも自分に影響を与えている英国留学での学び</a:t>
              </a:r>
              <a:endParaRPr lang="en-GB" altLang="ja-JP" sz="1200" dirty="0">
                <a:latin typeface="Arial" panose="020B0604020202020204" pitchFamily="34" charset="0"/>
                <a:ea typeface="ＭＳ Ｐゴシック" panose="020B0600070205080204" pitchFamily="50" charset="-128"/>
              </a:endParaRPr>
            </a:p>
            <a:p>
              <a:pPr marL="228600" indent="-228600">
                <a:spcAft>
                  <a:spcPts val="600"/>
                </a:spcAft>
                <a:buAutoNum type="arabicPeriod"/>
              </a:pPr>
              <a:r>
                <a:rPr lang="ja-JP" altLang="en-US" sz="1200" dirty="0">
                  <a:latin typeface="Arial" panose="020B0604020202020204" pitchFamily="34" charset="0"/>
                  <a:ea typeface="ＭＳ Ｐゴシック" panose="020B0600070205080204" pitchFamily="50" charset="-128"/>
                </a:rPr>
                <a:t>英国留学経験が仕事や地域での活動に与えた影響</a:t>
              </a:r>
              <a:endParaRPr lang="en-GB" altLang="ja-JP" sz="1200" dirty="0">
                <a:latin typeface="Arial" panose="020B0604020202020204" pitchFamily="34" charset="0"/>
                <a:ea typeface="ＭＳ Ｐゴシック" panose="020B0600070205080204" pitchFamily="50" charset="-128"/>
              </a:endParaRPr>
            </a:p>
            <a:p>
              <a:pPr marL="228600" indent="-228600">
                <a:spcAft>
                  <a:spcPts val="600"/>
                </a:spcAft>
                <a:buAutoNum type="arabicPeriod"/>
              </a:pPr>
              <a:r>
                <a:rPr lang="ja-JP" altLang="en-US" sz="1200" dirty="0">
                  <a:latin typeface="Arial" panose="020B0604020202020204" pitchFamily="34" charset="0"/>
                  <a:ea typeface="ＭＳ Ｐゴシック" panose="020B0600070205080204" pitchFamily="50" charset="-128"/>
                </a:rPr>
                <a:t>現在関わっているプロジェクトや取り組みの紹介</a:t>
              </a:r>
              <a:endParaRPr lang="en-GB" altLang="ja-JP" sz="1200" dirty="0">
                <a:latin typeface="Arial" panose="020B0604020202020204" pitchFamily="34" charset="0"/>
                <a:ea typeface="ＭＳ Ｐゴシック" panose="020B0600070205080204" pitchFamily="50" charset="-128"/>
              </a:endParaRPr>
            </a:p>
            <a:p>
              <a:pPr marL="228600" indent="-228600">
                <a:spcAft>
                  <a:spcPts val="600"/>
                </a:spcAft>
                <a:buAutoNum type="arabicPeriod"/>
              </a:pPr>
              <a:r>
                <a:rPr lang="ja-JP" altLang="en-US" sz="1200" dirty="0">
                  <a:latin typeface="Arial" panose="020B0604020202020204" pitchFamily="34" charset="0"/>
                  <a:ea typeface="ＭＳ Ｐゴシック" panose="020B0600070205080204" pitchFamily="50" charset="-128"/>
                </a:rPr>
                <a:t>英国の文化・教育・コミュニティで印象に残っていること</a:t>
              </a:r>
              <a:endParaRPr lang="en-GB" altLang="ja-JP" sz="1200" dirty="0">
                <a:latin typeface="Arial" panose="020B0604020202020204" pitchFamily="34" charset="0"/>
                <a:ea typeface="ＭＳ Ｐゴシック" panose="020B0600070205080204" pitchFamily="50" charset="-128"/>
              </a:endParaRPr>
            </a:p>
            <a:p>
              <a:pPr marL="228600" indent="-228600">
                <a:spcAft>
                  <a:spcPts val="600"/>
                </a:spcAft>
                <a:buAutoNum type="arabicPeriod"/>
              </a:pPr>
              <a:r>
                <a:rPr lang="en-US" altLang="ja-JP" sz="1200" dirty="0">
                  <a:latin typeface="Arial" panose="020B0604020202020204" pitchFamily="34" charset="0"/>
                  <a:ea typeface="ＭＳ Ｐゴシック" panose="020B0600070205080204" pitchFamily="50" charset="-128"/>
                </a:rPr>
                <a:t>Alumni UK Japan</a:t>
              </a:r>
              <a:r>
                <a:rPr lang="ja-JP" altLang="en-US" sz="1200" dirty="0">
                  <a:latin typeface="Arial" panose="020B0604020202020204" pitchFamily="34" charset="0"/>
                  <a:ea typeface="ＭＳ Ｐゴシック" panose="020B0600070205080204" pitchFamily="50" charset="-128"/>
                </a:rPr>
                <a:t>コミュニティの未来への希望や目標</a:t>
              </a:r>
              <a:endParaRPr lang="en-GB" altLang="ja-JP" sz="1200" dirty="0">
                <a:latin typeface="Arial" panose="020B0604020202020204" pitchFamily="34" charset="0"/>
                <a:ea typeface="ＭＳ Ｐゴシック" panose="020B0600070205080204" pitchFamily="50" charset="-128"/>
              </a:endParaRPr>
            </a:p>
          </p:txBody>
        </p:sp>
        <p:sp>
          <p:nvSpPr>
            <p:cNvPr id="11" name="Rectangle 10">
              <a:extLst>
                <a:ext uri="{FF2B5EF4-FFF2-40B4-BE49-F238E27FC236}">
                  <a16:creationId xmlns:a16="http://schemas.microsoft.com/office/drawing/2014/main" id="{80F9F675-9CBA-8006-F23C-335F527E33B6}"/>
                </a:ext>
              </a:extLst>
            </p:cNvPr>
            <p:cNvSpPr/>
            <p:nvPr/>
          </p:nvSpPr>
          <p:spPr>
            <a:xfrm>
              <a:off x="7187013" y="3221764"/>
              <a:ext cx="4563549" cy="19740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en-GB" dirty="0"/>
            </a:p>
          </p:txBody>
        </p:sp>
      </p:grpSp>
      <p:sp>
        <p:nvSpPr>
          <p:cNvPr id="3" name="Title 1">
            <a:extLst>
              <a:ext uri="{FF2B5EF4-FFF2-40B4-BE49-F238E27FC236}">
                <a16:creationId xmlns:a16="http://schemas.microsoft.com/office/drawing/2014/main" id="{C2EB5703-E079-A221-3876-F0FECC91ECA3}"/>
              </a:ext>
            </a:extLst>
          </p:cNvPr>
          <p:cNvSpPr txBox="1">
            <a:spLocks/>
          </p:cNvSpPr>
          <p:nvPr/>
        </p:nvSpPr>
        <p:spPr>
          <a:xfrm>
            <a:off x="648000" y="504000"/>
            <a:ext cx="10944000" cy="792000"/>
          </a:xfrm>
          <a:prstGeom prst="rect">
            <a:avLst/>
          </a:prstGeom>
        </p:spPr>
        <p:txBody>
          <a:bodyPr/>
          <a:lstStyle>
            <a:lvl1pPr algn="l" defTabSz="914400" rtl="0" eaLnBrk="1" latinLnBrk="0" hangingPunct="1">
              <a:lnSpc>
                <a:spcPts val="3300"/>
              </a:lnSpc>
              <a:spcBef>
                <a:spcPct val="0"/>
              </a:spcBef>
              <a:buNone/>
              <a:defRPr sz="3000" b="0" i="0" kern="1200">
                <a:solidFill>
                  <a:schemeClr val="tx1"/>
                </a:solidFill>
                <a:latin typeface="British Council Sans Headline" panose="020B0504020202020204" pitchFamily="34" charset="0"/>
                <a:ea typeface="+mj-ea"/>
                <a:cs typeface="British Council Sans Headline" panose="020B0504020202020204" pitchFamily="34" charset="0"/>
              </a:defRPr>
            </a:lvl1pPr>
          </a:lstStyle>
          <a:p>
            <a:r>
              <a:rPr lang="en-GB" b="1" dirty="0">
                <a:latin typeface="Arial" panose="020B0604020202020204" pitchFamily="34" charset="0"/>
                <a:cs typeface="Arial" panose="020B0604020202020204" pitchFamily="34" charset="0"/>
              </a:rPr>
              <a:t>Alumni UK Japan Spotlight</a:t>
            </a:r>
          </a:p>
        </p:txBody>
      </p:sp>
    </p:spTree>
    <p:extLst>
      <p:ext uri="{BB962C8B-B14F-4D97-AF65-F5344CB8AC3E}">
        <p14:creationId xmlns:p14="http://schemas.microsoft.com/office/powerpoint/2010/main" val="2892074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416C919-7B31-844C-AF04-A1304C9F5940}"/>
              </a:ext>
            </a:extLst>
          </p:cNvPr>
          <p:cNvSpPr>
            <a:spLocks noGrp="1" noRot="1" noMove="1" noResize="1" noEditPoints="1" noAdjustHandles="1" noChangeArrowheads="1" noChangeShapeType="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3085A"/>
                </a:solidFill>
                <a:effectLst/>
                <a:uLnTx/>
                <a:uFillTx/>
                <a:latin typeface="British Council Sans"/>
                <a:ea typeface="+mn-ea"/>
                <a:cs typeface="+mn-cs"/>
              </a:rPr>
              <a:t>#AlumniUK</a:t>
            </a:r>
          </a:p>
        </p:txBody>
      </p:sp>
      <p:sp>
        <p:nvSpPr>
          <p:cNvPr id="8" name="TextBox 7">
            <a:extLst>
              <a:ext uri="{FF2B5EF4-FFF2-40B4-BE49-F238E27FC236}">
                <a16:creationId xmlns:a16="http://schemas.microsoft.com/office/drawing/2014/main" id="{76164CA1-49C4-E267-6E89-3B67666D25D9}"/>
              </a:ext>
            </a:extLst>
          </p:cNvPr>
          <p:cNvSpPr txBox="1"/>
          <p:nvPr/>
        </p:nvSpPr>
        <p:spPr>
          <a:xfrm>
            <a:off x="648000" y="1721963"/>
            <a:ext cx="11102562" cy="4893647"/>
          </a:xfrm>
          <a:prstGeom prst="rect">
            <a:avLst/>
          </a:prstGeom>
          <a:noFill/>
        </p:spPr>
        <p:txBody>
          <a:bodyPr wrap="square">
            <a:spAutoFit/>
          </a:bodyPr>
          <a:lstStyle/>
          <a:p>
            <a:pPr>
              <a:spcAft>
                <a:spcPts val="600"/>
              </a:spcAft>
            </a:pPr>
            <a:r>
              <a:rPr lang="en-GB" sz="1600" b="1" dirty="0">
                <a:latin typeface="Arial" panose="020B0604020202020204" pitchFamily="34" charset="0"/>
                <a:ea typeface="ＭＳ Ｐゴシック" panose="020B0600070205080204" pitchFamily="50" charset="-128"/>
              </a:rPr>
              <a:t>🎓 About the Alumni UK </a:t>
            </a:r>
            <a:r>
              <a:rPr lang="en-US" altLang="ja-JP" sz="1600" b="1" dirty="0">
                <a:latin typeface="Arial" panose="020B0604020202020204" pitchFamily="34" charset="0"/>
                <a:ea typeface="ＭＳ Ｐゴシック" panose="020B0600070205080204" pitchFamily="50" charset="-128"/>
              </a:rPr>
              <a:t>Japan</a:t>
            </a:r>
            <a:r>
              <a:rPr lang="en-GB" sz="1600" b="1" dirty="0">
                <a:latin typeface="Arial" panose="020B0604020202020204" pitchFamily="34" charset="0"/>
                <a:ea typeface="ＭＳ Ｐゴシック" panose="020B0600070205080204" pitchFamily="50" charset="-128"/>
              </a:rPr>
              <a:t> Spotlight</a:t>
            </a:r>
          </a:p>
          <a:p>
            <a:pPr>
              <a:spcAft>
                <a:spcPts val="600"/>
              </a:spcAft>
            </a:pPr>
            <a:r>
              <a:rPr lang="en-GB" sz="1200" dirty="0">
                <a:latin typeface="Arial" panose="020B0604020202020204" pitchFamily="34" charset="0"/>
                <a:ea typeface="ＭＳ Ｐゴシック" panose="020B0600070205080204" pitchFamily="50" charset="-128"/>
              </a:rPr>
              <a:t>The </a:t>
            </a:r>
            <a:r>
              <a:rPr lang="en-GB" sz="1200" b="1" dirty="0">
                <a:latin typeface="Arial" panose="020B0604020202020204" pitchFamily="34" charset="0"/>
                <a:ea typeface="ＭＳ Ｐゴシック" panose="020B0600070205080204" pitchFamily="50" charset="-128"/>
              </a:rPr>
              <a:t>Alumni UK Japan Spotlight</a:t>
            </a:r>
            <a:r>
              <a:rPr lang="en-GB" sz="1200" dirty="0">
                <a:latin typeface="Arial" panose="020B0604020202020204" pitchFamily="34" charset="0"/>
                <a:ea typeface="ＭＳ Ｐゴシック" panose="020B0600070205080204" pitchFamily="50" charset="-128"/>
              </a:rPr>
              <a:t> is a creative showcase celebrating the stories, achievements, and diverse experiences of international UK Alumni.</a:t>
            </a:r>
            <a:br>
              <a:rPr lang="en-GB" sz="1200" dirty="0">
                <a:latin typeface="Arial" panose="020B0604020202020204" pitchFamily="34" charset="0"/>
                <a:ea typeface="ＭＳ Ｐゴシック" panose="020B0600070205080204" pitchFamily="50" charset="-128"/>
              </a:rPr>
            </a:br>
            <a:r>
              <a:rPr lang="en-GB" sz="1200" dirty="0">
                <a:latin typeface="Arial" panose="020B0604020202020204" pitchFamily="34" charset="0"/>
                <a:ea typeface="ＭＳ Ｐゴシック" panose="020B0600070205080204" pitchFamily="50" charset="-128"/>
              </a:rPr>
              <a:t>Each spotlight highlights your personal journey — what you learned through your UK experience and how it continues to shape your work and life today.</a:t>
            </a:r>
          </a:p>
          <a:p>
            <a:r>
              <a:rPr lang="en-GB" sz="1200" dirty="0">
                <a:latin typeface="Arial" panose="020B0604020202020204" pitchFamily="34" charset="0"/>
                <a:ea typeface="ＭＳ Ｐゴシック" panose="020B0600070205080204" pitchFamily="50" charset="-128"/>
              </a:rPr>
              <a:t>You’re warmly encouraged to make your slide your own! Feel free to be creative with visuals, design, and layout — just be sure to create the slide in English and include:</a:t>
            </a:r>
            <a:br>
              <a:rPr lang="en-GB" sz="1200" dirty="0">
                <a:latin typeface="Arial" panose="020B0604020202020204" pitchFamily="34" charset="0"/>
                <a:ea typeface="ＭＳ Ｐゴシック" panose="020B0600070205080204" pitchFamily="50" charset="-128"/>
              </a:rPr>
            </a:br>
            <a:br>
              <a:rPr lang="en-GB" sz="1200" dirty="0">
                <a:latin typeface="Arial" panose="020B0604020202020204" pitchFamily="34" charset="0"/>
                <a:ea typeface="ＭＳ Ｐゴシック" panose="020B0600070205080204" pitchFamily="50" charset="-128"/>
              </a:rPr>
            </a:br>
            <a:r>
              <a:rPr lang="en-GB" sz="1200" dirty="0">
                <a:latin typeface="Arial" panose="020B0604020202020204" pitchFamily="34" charset="0"/>
                <a:ea typeface="ＭＳ Ｐゴシック" panose="020B0600070205080204" pitchFamily="50" charset="-128"/>
              </a:rPr>
              <a:t>1️⃣ Your </a:t>
            </a:r>
            <a:r>
              <a:rPr lang="en-GB" sz="1200" b="1" dirty="0">
                <a:latin typeface="Arial" panose="020B0604020202020204" pitchFamily="34" charset="0"/>
                <a:ea typeface="ＭＳ Ｐゴシック" panose="020B0600070205080204" pitchFamily="50" charset="-128"/>
              </a:rPr>
              <a:t>name</a:t>
            </a:r>
            <a:br>
              <a:rPr lang="en-GB" sz="1200" dirty="0">
                <a:latin typeface="Arial" panose="020B0604020202020204" pitchFamily="34" charset="0"/>
                <a:ea typeface="ＭＳ Ｐゴシック" panose="020B0600070205080204" pitchFamily="50" charset="-128"/>
              </a:rPr>
            </a:br>
            <a:r>
              <a:rPr lang="en-GB" sz="1200" dirty="0">
                <a:latin typeface="Arial" panose="020B0604020202020204" pitchFamily="34" charset="0"/>
                <a:ea typeface="ＭＳ Ｐゴシック" panose="020B0600070205080204" pitchFamily="50" charset="-128"/>
              </a:rPr>
              <a:t>2️⃣ </a:t>
            </a:r>
            <a:r>
              <a:rPr lang="en-GB" sz="1200" b="1" dirty="0">
                <a:latin typeface="Arial" panose="020B0604020202020204" pitchFamily="34" charset="0"/>
                <a:ea typeface="ＭＳ Ｐゴシック" panose="020B0600070205080204" pitchFamily="50" charset="-128"/>
              </a:rPr>
              <a:t>University name and programme (year/s)</a:t>
            </a:r>
            <a:br>
              <a:rPr lang="en-GB" sz="1200" dirty="0">
                <a:latin typeface="Arial" panose="020B0604020202020204" pitchFamily="34" charset="0"/>
                <a:ea typeface="ＭＳ Ｐゴシック" panose="020B0600070205080204" pitchFamily="50" charset="-128"/>
              </a:rPr>
            </a:br>
            <a:r>
              <a:rPr lang="en-GB" sz="1200" dirty="0">
                <a:latin typeface="Arial" panose="020B0604020202020204" pitchFamily="34" charset="0"/>
                <a:ea typeface="ＭＳ Ｐゴシック" panose="020B0600070205080204" pitchFamily="50" charset="-128"/>
              </a:rPr>
              <a:t>3️⃣ A short response to </a:t>
            </a:r>
            <a:r>
              <a:rPr lang="en-GB" sz="1200" b="1" dirty="0">
                <a:latin typeface="Arial" panose="020B0604020202020204" pitchFamily="34" charset="0"/>
                <a:ea typeface="ＭＳ Ｐゴシック" panose="020B0600070205080204" pitchFamily="50" charset="-128"/>
              </a:rPr>
              <a:t>one of the five prompts</a:t>
            </a:r>
            <a:r>
              <a:rPr lang="en-GB" sz="1200" dirty="0">
                <a:latin typeface="Arial" panose="020B0604020202020204" pitchFamily="34" charset="0"/>
                <a:ea typeface="ＭＳ Ｐゴシック" panose="020B0600070205080204" pitchFamily="50" charset="-128"/>
              </a:rPr>
              <a:t> (see below)</a:t>
            </a:r>
            <a:br>
              <a:rPr lang="en-GB" sz="1200" dirty="0">
                <a:latin typeface="Arial" panose="020B0604020202020204" pitchFamily="34" charset="0"/>
                <a:ea typeface="ＭＳ Ｐゴシック" panose="020B0600070205080204" pitchFamily="50" charset="-128"/>
              </a:rPr>
            </a:br>
            <a:r>
              <a:rPr lang="en-GB" sz="1200" dirty="0">
                <a:latin typeface="Arial" panose="020B0604020202020204" pitchFamily="34" charset="0"/>
                <a:ea typeface="ＭＳ Ｐゴシック" panose="020B0600070205080204" pitchFamily="50" charset="-128"/>
              </a:rPr>
              <a:t>4️⃣ A </a:t>
            </a:r>
            <a:r>
              <a:rPr lang="en-GB" sz="1200" b="1" dirty="0">
                <a:latin typeface="Arial" panose="020B0604020202020204" pitchFamily="34" charset="0"/>
                <a:ea typeface="ＭＳ Ｐゴシック" panose="020B0600070205080204" pitchFamily="50" charset="-128"/>
              </a:rPr>
              <a:t>photo of yourself</a:t>
            </a:r>
            <a:br>
              <a:rPr lang="en-GB" sz="1200" b="1" dirty="0">
                <a:latin typeface="Arial" panose="020B0604020202020204" pitchFamily="34" charset="0"/>
                <a:ea typeface="ＭＳ Ｐゴシック" panose="020B0600070205080204" pitchFamily="50" charset="-128"/>
              </a:rPr>
            </a:br>
            <a:br>
              <a:rPr lang="en-GB" sz="1200" b="1" dirty="0">
                <a:latin typeface="Arial" panose="020B0604020202020204" pitchFamily="34" charset="0"/>
                <a:ea typeface="ＭＳ Ｐゴシック" panose="020B0600070205080204" pitchFamily="50" charset="-128"/>
              </a:rPr>
            </a:br>
            <a:r>
              <a:rPr lang="en-GB" sz="1200" b="1" dirty="0">
                <a:latin typeface="Arial" panose="020B0604020202020204" pitchFamily="34" charset="0"/>
                <a:ea typeface="ＭＳ Ｐゴシック" panose="020B0600070205080204" pitchFamily="50" charset="-128"/>
              </a:rPr>
              <a:t>💬 Prompts (choose one)</a:t>
            </a:r>
          </a:p>
          <a:p>
            <a:pPr marL="228600" indent="-228600">
              <a:buFont typeface="+mj-lt"/>
              <a:buAutoNum type="arabicPeriod"/>
            </a:pPr>
            <a:r>
              <a:rPr lang="en-GB" sz="1200" dirty="0">
                <a:latin typeface="Arial" panose="020B0604020202020204" pitchFamily="34" charset="0"/>
                <a:ea typeface="ＭＳ Ｐゴシック" panose="020B0600070205080204" pitchFamily="50" charset="-128"/>
              </a:rPr>
              <a:t>What did you learn from studying in the UK that continues to influence you today?</a:t>
            </a:r>
          </a:p>
          <a:p>
            <a:pPr marL="228600" indent="-228600">
              <a:buFont typeface="+mj-lt"/>
              <a:buAutoNum type="arabicPeriod"/>
            </a:pPr>
            <a:r>
              <a:rPr lang="en-GB" sz="1200" dirty="0">
                <a:latin typeface="Arial" panose="020B0604020202020204" pitchFamily="34" charset="0"/>
                <a:ea typeface="ＭＳ Ｐゴシック" panose="020B0600070205080204" pitchFamily="50" charset="-128"/>
              </a:rPr>
              <a:t>How has your UK experience shaped the way you approach your work or community involvement?</a:t>
            </a:r>
          </a:p>
          <a:p>
            <a:pPr marL="228600" indent="-228600">
              <a:buFont typeface="+mj-lt"/>
              <a:buAutoNum type="arabicPeriod"/>
            </a:pPr>
            <a:r>
              <a:rPr lang="en-GB" sz="1200" dirty="0">
                <a:latin typeface="Arial" panose="020B0604020202020204" pitchFamily="34" charset="0"/>
                <a:ea typeface="ＭＳ Ｐゴシック" panose="020B0600070205080204" pitchFamily="50" charset="-128"/>
              </a:rPr>
              <a:t>What is one project or initiative you’re currently involved in that you’re proud to share?</a:t>
            </a:r>
          </a:p>
          <a:p>
            <a:pPr marL="228600" indent="-228600">
              <a:buFont typeface="+mj-lt"/>
              <a:buAutoNum type="arabicPeriod"/>
            </a:pPr>
            <a:r>
              <a:rPr lang="en-GB" sz="1200" dirty="0">
                <a:latin typeface="Arial" panose="020B0604020202020204" pitchFamily="34" charset="0"/>
                <a:ea typeface="ＭＳ Ｐゴシック" panose="020B0600070205080204" pitchFamily="50" charset="-128"/>
              </a:rPr>
              <a:t>What aspect of UK culture, education, or community left a lasting impression on you?</a:t>
            </a:r>
          </a:p>
          <a:p>
            <a:pPr marL="228600" indent="-228600">
              <a:buFont typeface="+mj-lt"/>
              <a:buAutoNum type="arabicPeriod"/>
            </a:pPr>
            <a:r>
              <a:rPr lang="en-GB" sz="1200" dirty="0">
                <a:latin typeface="Arial" panose="020B0604020202020204" pitchFamily="34" charset="0"/>
                <a:ea typeface="ＭＳ Ｐゴシック" panose="020B0600070205080204" pitchFamily="50" charset="-128"/>
              </a:rPr>
              <a:t>What is one hope or aspiration you have for the Alumni UK Japan community moving forward?</a:t>
            </a:r>
            <a:br>
              <a:rPr lang="en-GB" sz="1200" b="1" dirty="0">
                <a:latin typeface="Arial" panose="020B0604020202020204" pitchFamily="34" charset="0"/>
                <a:ea typeface="ＭＳ Ｐゴシック" panose="020B0600070205080204" pitchFamily="50" charset="-128"/>
              </a:rPr>
            </a:br>
            <a:endParaRPr lang="en-GB" sz="1200" dirty="0">
              <a:latin typeface="Arial" panose="020B0604020202020204" pitchFamily="34" charset="0"/>
              <a:ea typeface="ＭＳ Ｐゴシック" panose="020B0600070205080204" pitchFamily="50" charset="-128"/>
            </a:endParaRPr>
          </a:p>
          <a:p>
            <a:pPr marL="171450" indent="-171450">
              <a:spcAft>
                <a:spcPts val="600"/>
              </a:spcAft>
              <a:buFont typeface="Arial" panose="020B0604020202020204" pitchFamily="34" charset="0"/>
              <a:buChar char="•"/>
            </a:pPr>
            <a:r>
              <a:rPr lang="en-GB" sz="1200" dirty="0">
                <a:latin typeface="Arial" panose="020B0604020202020204" pitchFamily="34" charset="0"/>
                <a:ea typeface="ＭＳ Ｐゴシック" panose="020B0600070205080204" pitchFamily="50" charset="-128"/>
              </a:rPr>
              <a:t>Please keep the </a:t>
            </a:r>
            <a:r>
              <a:rPr lang="en-GB" sz="1200" b="1" dirty="0">
                <a:latin typeface="Arial" panose="020B0604020202020204" pitchFamily="34" charset="0"/>
                <a:ea typeface="ＭＳ Ｐゴシック" panose="020B0600070205080204" pitchFamily="50" charset="-128"/>
              </a:rPr>
              <a:t>header and #hashtag visible</a:t>
            </a:r>
            <a:r>
              <a:rPr lang="en-GB" sz="1200" dirty="0">
                <a:latin typeface="Arial" panose="020B0604020202020204" pitchFamily="34" charset="0"/>
                <a:ea typeface="ＭＳ Ｐゴシック" panose="020B0600070205080204" pitchFamily="50" charset="-128"/>
              </a:rPr>
              <a:t>, and save your completed slide using the following file naming convention:</a:t>
            </a:r>
            <a:br>
              <a:rPr lang="en-GB" sz="1200" dirty="0">
                <a:latin typeface="Arial" panose="020B0604020202020204" pitchFamily="34" charset="0"/>
                <a:ea typeface="ＭＳ Ｐゴシック" panose="020B0600070205080204" pitchFamily="50" charset="-128"/>
              </a:rPr>
            </a:br>
            <a:r>
              <a:rPr lang="en-GB" sz="1200" dirty="0">
                <a:latin typeface="Arial" panose="020B0604020202020204" pitchFamily="34" charset="0"/>
                <a:ea typeface="ＭＳ Ｐゴシック" panose="020B0600070205080204" pitchFamily="50" charset="-128"/>
              </a:rPr>
              <a:t>📁 </a:t>
            </a:r>
            <a:r>
              <a:rPr lang="en-GB" sz="1200" b="1" dirty="0">
                <a:latin typeface="Arial" panose="020B0604020202020204" pitchFamily="34" charset="0"/>
                <a:ea typeface="ＭＳ Ｐゴシック" panose="020B0600070205080204" pitchFamily="50" charset="-128"/>
              </a:rPr>
              <a:t>20251214_welcome-home_alumni-spotlight_firstname-lastname</a:t>
            </a:r>
            <a:r>
              <a:rPr lang="ja-JP" altLang="en-US" sz="1200" b="1" dirty="0">
                <a:latin typeface="Arial" panose="020B0604020202020204" pitchFamily="34" charset="0"/>
                <a:ea typeface="ＭＳ Ｐゴシック" panose="020B0600070205080204" pitchFamily="50" charset="-128"/>
              </a:rPr>
              <a:t>　</a:t>
            </a:r>
            <a:r>
              <a:rPr lang="en-GB" sz="1200" i="1" dirty="0">
                <a:latin typeface="Arial" panose="020B0604020202020204" pitchFamily="34" charset="0"/>
                <a:ea typeface="ＭＳ Ｐゴシック" panose="020B0600070205080204" pitchFamily="50" charset="-128"/>
              </a:rPr>
              <a:t>(Example: 20251214_welcome-home_alumni-spotlight_jyuri-michino)</a:t>
            </a:r>
          </a:p>
          <a:p>
            <a:pPr marL="171450" indent="-171450">
              <a:spcAft>
                <a:spcPts val="600"/>
              </a:spcAft>
              <a:buFont typeface="Arial" panose="020B0604020202020204" pitchFamily="34" charset="0"/>
              <a:buChar char="•"/>
            </a:pPr>
            <a:r>
              <a:rPr lang="en-US" altLang="ja-JP" sz="1200" dirty="0">
                <a:latin typeface="Arial" panose="020B0604020202020204" pitchFamily="34" charset="0"/>
                <a:ea typeface="ＭＳ Ｐゴシック" panose="020B0600070205080204" pitchFamily="50" charset="-128"/>
              </a:rPr>
              <a:t>Submit your slide as an email attachment, to &lt;</a:t>
            </a:r>
            <a:r>
              <a:rPr lang="ja-JP" altLang="en-US" sz="1200" dirty="0">
                <a:latin typeface="Arial" panose="020B0604020202020204" pitchFamily="34" charset="0"/>
                <a:ea typeface="ＭＳ Ｐゴシック" panose="020B0600070205080204" pitchFamily="50" charset="-128"/>
              </a:rPr>
              <a:t> </a:t>
            </a:r>
            <a:r>
              <a:rPr lang="en-US" altLang="ja-JP" sz="1200" dirty="0">
                <a:latin typeface="Arial" panose="020B0604020202020204" pitchFamily="34" charset="0"/>
                <a:ea typeface="ＭＳ Ｐゴシック" panose="020B0600070205080204" pitchFamily="50" charset="-128"/>
                <a:hlinkClick r:id="rId2"/>
              </a:rPr>
              <a:t>alumni@britishcouncil.or.jp</a:t>
            </a:r>
            <a:r>
              <a:rPr lang="ja-JP" altLang="en-US" sz="1200" dirty="0">
                <a:latin typeface="Arial" panose="020B0604020202020204" pitchFamily="34" charset="0"/>
                <a:ea typeface="ＭＳ Ｐゴシック" panose="020B0600070205080204" pitchFamily="50" charset="-128"/>
              </a:rPr>
              <a:t> </a:t>
            </a:r>
            <a:r>
              <a:rPr lang="en-US" altLang="ja-JP" sz="1200" dirty="0">
                <a:latin typeface="Arial" panose="020B0604020202020204" pitchFamily="34" charset="0"/>
                <a:ea typeface="ＭＳ Ｐゴシック" panose="020B0600070205080204" pitchFamily="50" charset="-128"/>
              </a:rPr>
              <a:t>&gt;</a:t>
            </a:r>
            <a:r>
              <a:rPr lang="ja-JP" altLang="en-US" sz="1200" dirty="0">
                <a:latin typeface="Arial" panose="020B0604020202020204" pitchFamily="34" charset="0"/>
                <a:ea typeface="ＭＳ Ｐゴシック" panose="020B0600070205080204" pitchFamily="50" charset="-128"/>
              </a:rPr>
              <a:t> </a:t>
            </a:r>
            <a:r>
              <a:rPr lang="en-GB" altLang="ja-JP" sz="1200" dirty="0">
                <a:latin typeface="Arial" panose="020B0604020202020204" pitchFamily="34" charset="0"/>
                <a:ea typeface="ＭＳ Ｐゴシック" panose="020B0600070205080204" pitchFamily="50" charset="-128"/>
              </a:rPr>
              <a:t>before 23:59 JST on Sunday 30 November 2025.</a:t>
            </a:r>
            <a:br>
              <a:rPr lang="en-GB" sz="1200" i="1" dirty="0">
                <a:latin typeface="Arial" panose="020B0604020202020204" pitchFamily="34" charset="0"/>
                <a:ea typeface="ＭＳ Ｐゴシック" panose="020B0600070205080204" pitchFamily="50" charset="-128"/>
              </a:rPr>
            </a:br>
            <a:endParaRPr lang="en-GB" sz="1200" dirty="0">
              <a:latin typeface="Arial" panose="020B0604020202020204" pitchFamily="34" charset="0"/>
              <a:ea typeface="ＭＳ Ｐゴシック" panose="020B0600070205080204" pitchFamily="50" charset="-128"/>
            </a:endParaRPr>
          </a:p>
          <a:p>
            <a:pPr>
              <a:spcAft>
                <a:spcPts val="600"/>
              </a:spcAft>
            </a:pPr>
            <a:r>
              <a:rPr lang="en-GB" sz="1200" dirty="0">
                <a:latin typeface="Arial" panose="020B0604020202020204" pitchFamily="34" charset="0"/>
                <a:ea typeface="ＭＳ Ｐゴシック" panose="020B0600070205080204" pitchFamily="50" charset="-128"/>
              </a:rPr>
              <a:t>📎 </a:t>
            </a:r>
            <a:r>
              <a:rPr lang="en-GB" sz="1200" b="1" dirty="0">
                <a:latin typeface="Arial" panose="020B0604020202020204" pitchFamily="34" charset="0"/>
                <a:ea typeface="ＭＳ Ｐゴシック" panose="020B0600070205080204" pitchFamily="50" charset="-128"/>
              </a:rPr>
              <a:t>Refer to the “Sample + Guideline” (Slide 6 below)</a:t>
            </a:r>
            <a:r>
              <a:rPr lang="en-GB" sz="1200" dirty="0">
                <a:latin typeface="Arial" panose="020B0604020202020204" pitchFamily="34" charset="0"/>
                <a:ea typeface="ＭＳ Ｐゴシック" panose="020B0600070205080204" pitchFamily="50" charset="-128"/>
              </a:rPr>
              <a:t> for reference before creating your own slide.</a:t>
            </a:r>
          </a:p>
        </p:txBody>
      </p:sp>
      <p:sp>
        <p:nvSpPr>
          <p:cNvPr id="3" name="Title 1">
            <a:extLst>
              <a:ext uri="{FF2B5EF4-FFF2-40B4-BE49-F238E27FC236}">
                <a16:creationId xmlns:a16="http://schemas.microsoft.com/office/drawing/2014/main" id="{E1CF7EA6-BE6D-55A0-389B-DC8F01E14458}"/>
              </a:ext>
            </a:extLst>
          </p:cNvPr>
          <p:cNvSpPr txBox="1">
            <a:spLocks/>
          </p:cNvSpPr>
          <p:nvPr/>
        </p:nvSpPr>
        <p:spPr>
          <a:xfrm>
            <a:off x="648000" y="504000"/>
            <a:ext cx="10944000" cy="792000"/>
          </a:xfrm>
          <a:prstGeom prst="rect">
            <a:avLst/>
          </a:prstGeom>
        </p:spPr>
        <p:txBody>
          <a:bodyPr/>
          <a:lstStyle>
            <a:lvl1pPr algn="l" defTabSz="914400" rtl="0" eaLnBrk="1" latinLnBrk="0" hangingPunct="1">
              <a:lnSpc>
                <a:spcPts val="3300"/>
              </a:lnSpc>
              <a:spcBef>
                <a:spcPct val="0"/>
              </a:spcBef>
              <a:buNone/>
              <a:defRPr sz="3000" b="0" i="0" kern="1200">
                <a:solidFill>
                  <a:schemeClr val="tx1"/>
                </a:solidFill>
                <a:latin typeface="British Council Sans Headline" panose="020B0504020202020204" pitchFamily="34" charset="0"/>
                <a:ea typeface="+mj-ea"/>
                <a:cs typeface="British Council Sans Headline" panose="020B0504020202020204" pitchFamily="34" charset="0"/>
              </a:defRPr>
            </a:lvl1pPr>
          </a:lstStyle>
          <a:p>
            <a:r>
              <a:rPr lang="en-GB" b="1" dirty="0">
                <a:latin typeface="Arial" panose="020B0604020202020204" pitchFamily="34" charset="0"/>
                <a:cs typeface="Arial" panose="020B0604020202020204" pitchFamily="34" charset="0"/>
              </a:rPr>
              <a:t>Alumni UK Japan Spotlight</a:t>
            </a:r>
          </a:p>
        </p:txBody>
      </p:sp>
    </p:spTree>
    <p:extLst>
      <p:ext uri="{BB962C8B-B14F-4D97-AF65-F5344CB8AC3E}">
        <p14:creationId xmlns:p14="http://schemas.microsoft.com/office/powerpoint/2010/main" val="2095980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3">
            <a:extLst>
              <a:ext uri="{FF2B5EF4-FFF2-40B4-BE49-F238E27FC236}">
                <a16:creationId xmlns:a16="http://schemas.microsoft.com/office/drawing/2014/main" id="{440E8BCA-004D-1C05-325F-915EFE1AD316}"/>
              </a:ext>
            </a:extLst>
          </p:cNvPr>
          <p:cNvSpPr txBox="1">
            <a:spLocks/>
          </p:cNvSpPr>
          <p:nvPr/>
        </p:nvSpPr>
        <p:spPr>
          <a:xfrm>
            <a:off x="4030133" y="1512000"/>
            <a:ext cx="7890385" cy="4500000"/>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accent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rgbClr val="23085A"/>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rgbClr val="23085A"/>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800" kern="1200">
                <a:solidFill>
                  <a:srgbClr val="23085A"/>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tx2"/>
              </a:buClr>
              <a:buFont typeface="British Council Sans" panose="020B0504020202020204" pitchFamily="34" charset="0"/>
              <a:buChar char="–"/>
              <a:defRPr sz="1800" kern="1200">
                <a:solidFill>
                  <a:srgbClr val="23085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5400" dirty="0">
                <a:solidFill>
                  <a:schemeClr val="bg1"/>
                </a:solidFill>
                <a:latin typeface="Arial" panose="020B0604020202020204" pitchFamily="34" charset="0"/>
                <a:ea typeface="ＭＳ Ｐゴシック" panose="020B0600070205080204" pitchFamily="50" charset="-128"/>
              </a:rPr>
              <a:t>[</a:t>
            </a:r>
            <a:r>
              <a:rPr lang="en-GB" sz="5400" dirty="0" err="1">
                <a:solidFill>
                  <a:schemeClr val="bg1"/>
                </a:solidFill>
                <a:latin typeface="Arial" panose="020B0604020202020204" pitchFamily="34" charset="0"/>
                <a:ea typeface="ＭＳ Ｐゴシック" panose="020B0600070205080204" pitchFamily="50" charset="-128"/>
              </a:rPr>
              <a:t>Firstname</a:t>
            </a:r>
            <a:r>
              <a:rPr lang="en-GB" sz="5400" dirty="0">
                <a:solidFill>
                  <a:schemeClr val="bg1"/>
                </a:solidFill>
                <a:latin typeface="Arial" panose="020B0604020202020204" pitchFamily="34" charset="0"/>
                <a:ea typeface="ＭＳ Ｐゴシック" panose="020B0600070205080204" pitchFamily="50" charset="-128"/>
              </a:rPr>
              <a:t> SURNAME]</a:t>
            </a:r>
          </a:p>
          <a:p>
            <a:r>
              <a:rPr lang="en-GB" sz="1800" dirty="0">
                <a:solidFill>
                  <a:schemeClr val="bg1"/>
                </a:solidFill>
                <a:latin typeface="Arial" panose="020B0604020202020204" pitchFamily="34" charset="0"/>
                <a:ea typeface="ＭＳ Ｐゴシック" panose="020B0600070205080204" pitchFamily="50" charset="-128"/>
              </a:rPr>
              <a:t>[UK University name] – [Course] [(20XX-20XX </a:t>
            </a:r>
            <a:r>
              <a:rPr lang="en-GB" sz="1800" dirty="0">
                <a:solidFill>
                  <a:schemeClr val="bg1"/>
                </a:solidFill>
                <a:highlight>
                  <a:srgbClr val="FFFF00"/>
                </a:highlight>
                <a:latin typeface="Arial" panose="020B0604020202020204" pitchFamily="34" charset="0"/>
                <a:ea typeface="ＭＳ Ｐゴシック" panose="020B0600070205080204" pitchFamily="50" charset="-128"/>
              </a:rPr>
              <a:t>&lt;years you studied</a:t>
            </a:r>
            <a:r>
              <a:rPr lang="en-GB" sz="1800" dirty="0">
                <a:solidFill>
                  <a:schemeClr val="bg1"/>
                </a:solidFill>
                <a:latin typeface="Arial" panose="020B0604020202020204" pitchFamily="34" charset="0"/>
                <a:ea typeface="ＭＳ Ｐゴシック" panose="020B0600070205080204" pitchFamily="50" charset="-128"/>
              </a:rPr>
              <a:t>)]</a:t>
            </a:r>
          </a:p>
          <a:p>
            <a:r>
              <a:rPr lang="en-GB" dirty="0">
                <a:solidFill>
                  <a:schemeClr val="bg1"/>
                </a:solidFill>
                <a:latin typeface="Arial" panose="020B0604020202020204" pitchFamily="34" charset="0"/>
                <a:ea typeface="ＭＳ Ｐゴシック" panose="020B0600070205080204" pitchFamily="50" charset="-128"/>
              </a:rPr>
              <a:t>[Your current organisation name], [Your current role]</a:t>
            </a:r>
          </a:p>
          <a:p>
            <a:r>
              <a:rPr lang="en-GB" dirty="0">
                <a:solidFill>
                  <a:schemeClr val="bg1"/>
                </a:solidFill>
                <a:latin typeface="Arial" panose="020B0604020202020204" pitchFamily="34" charset="0"/>
                <a:ea typeface="ＭＳ Ｐゴシック" panose="020B0600070205080204" pitchFamily="50" charset="-128"/>
              </a:rPr>
              <a:t>[Your response to one of the prompts 1-5] </a:t>
            </a:r>
          </a:p>
          <a:p>
            <a:r>
              <a:rPr lang="en-GB" dirty="0">
                <a:solidFill>
                  <a:schemeClr val="bg1"/>
                </a:solidFill>
                <a:latin typeface="Arial" panose="020B0604020202020204" pitchFamily="34" charset="0"/>
                <a:ea typeface="ＭＳ Ｐゴシック" panose="020B0600070205080204" pitchFamily="50" charset="-128"/>
              </a:rPr>
              <a:t>[Short biography]</a:t>
            </a:r>
          </a:p>
        </p:txBody>
      </p:sp>
      <p:sp>
        <p:nvSpPr>
          <p:cNvPr id="12" name="Picture Placeholder 11">
            <a:extLst>
              <a:ext uri="{FF2B5EF4-FFF2-40B4-BE49-F238E27FC236}">
                <a16:creationId xmlns:a16="http://schemas.microsoft.com/office/drawing/2014/main" id="{6BCEEE5D-908B-6226-8458-532058C592AE}"/>
              </a:ext>
            </a:extLst>
          </p:cNvPr>
          <p:cNvSpPr>
            <a:spLocks noGrp="1"/>
          </p:cNvSpPr>
          <p:nvPr>
            <p:ph type="pic" sz="quarter" idx="13"/>
          </p:nvPr>
        </p:nvSpPr>
        <p:spPr>
          <a:xfrm>
            <a:off x="271482" y="1511999"/>
            <a:ext cx="3540027" cy="4500001"/>
          </a:xfrm>
        </p:spPr>
        <p:txBody>
          <a:bodyPr/>
          <a:lstStyle/>
          <a:p>
            <a:endParaRPr lang="en-GB" dirty="0">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A416C919-7B31-844C-AF04-A1304C9F5940}"/>
              </a:ext>
            </a:extLst>
          </p:cNvPr>
          <p:cNvSpPr>
            <a:spLocks noGrp="1" noRot="1" noMove="1" noResize="1" noEditPoints="1" noAdjustHandles="1" noChangeArrowheads="1" noChangeShapeType="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3085A"/>
                </a:solidFill>
                <a:effectLst/>
                <a:uLnTx/>
                <a:uFillTx/>
                <a:latin typeface="British Council Sans"/>
                <a:ea typeface="+mn-ea"/>
                <a:cs typeface="+mn-cs"/>
              </a:rPr>
              <a:t>#AlumniUK</a:t>
            </a:r>
          </a:p>
        </p:txBody>
      </p:sp>
      <p:sp>
        <p:nvSpPr>
          <p:cNvPr id="5" name="Title 1">
            <a:extLst>
              <a:ext uri="{FF2B5EF4-FFF2-40B4-BE49-F238E27FC236}">
                <a16:creationId xmlns:a16="http://schemas.microsoft.com/office/drawing/2014/main" id="{52F55405-1AA0-9FF1-9705-CD539A466AF2}"/>
              </a:ext>
            </a:extLst>
          </p:cNvPr>
          <p:cNvSpPr txBox="1">
            <a:spLocks/>
          </p:cNvSpPr>
          <p:nvPr/>
        </p:nvSpPr>
        <p:spPr>
          <a:xfrm>
            <a:off x="648000" y="504000"/>
            <a:ext cx="10944000" cy="792000"/>
          </a:xfrm>
          <a:prstGeom prst="rect">
            <a:avLst/>
          </a:prstGeom>
        </p:spPr>
        <p:txBody>
          <a:bodyPr/>
          <a:lstStyle>
            <a:lvl1pPr algn="l" defTabSz="914400" rtl="0" eaLnBrk="1" latinLnBrk="0" hangingPunct="1">
              <a:lnSpc>
                <a:spcPts val="3300"/>
              </a:lnSpc>
              <a:spcBef>
                <a:spcPct val="0"/>
              </a:spcBef>
              <a:buNone/>
              <a:defRPr sz="3000" b="0" i="0" kern="1200">
                <a:solidFill>
                  <a:schemeClr val="tx1"/>
                </a:solidFill>
                <a:latin typeface="British Council Sans Headline" panose="020B0504020202020204" pitchFamily="34" charset="0"/>
                <a:ea typeface="+mj-ea"/>
                <a:cs typeface="British Council Sans Headline" panose="020B0504020202020204" pitchFamily="34" charset="0"/>
              </a:defRPr>
            </a:lvl1pPr>
          </a:lstStyle>
          <a:p>
            <a:r>
              <a:rPr lang="en-GB" b="1" dirty="0">
                <a:latin typeface="Arial" panose="020B0604020202020204" pitchFamily="34" charset="0"/>
                <a:cs typeface="Arial" panose="020B0604020202020204" pitchFamily="34" charset="0"/>
              </a:rPr>
              <a:t>Alumni UK Japan Spotlight</a:t>
            </a:r>
          </a:p>
        </p:txBody>
      </p:sp>
      <p:sp>
        <p:nvSpPr>
          <p:cNvPr id="18" name="Round Single Corner Rectangle 8">
            <a:extLst>
              <a:ext uri="{FF2B5EF4-FFF2-40B4-BE49-F238E27FC236}">
                <a16:creationId xmlns:a16="http://schemas.microsoft.com/office/drawing/2014/main" id="{CD335B82-1F4E-E80E-23FC-10D99918BA13}"/>
              </a:ext>
            </a:extLst>
          </p:cNvPr>
          <p:cNvSpPr/>
          <p:nvPr/>
        </p:nvSpPr>
        <p:spPr>
          <a:xfrm>
            <a:off x="8308065" y="126000"/>
            <a:ext cx="2880000" cy="1440000"/>
          </a:xfrm>
          <a:prstGeom prst="round1Rect">
            <a:avLst/>
          </a:prstGeom>
          <a:solidFill>
            <a:schemeClr val="bg1">
              <a:lumMod val="10000"/>
              <a:lumOff val="90000"/>
            </a:schemeClr>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TEMPLATE</a:t>
            </a:r>
          </a:p>
          <a:p>
            <a:pPr marL="0" marR="0" lvl="0" indent="0" algn="ctr" defTabSz="914400" eaLnBrk="1" fontAlgn="auto" latinLnBrk="0" hangingPunct="1">
              <a:lnSpc>
                <a:spcPct val="100000"/>
              </a:lnSpc>
              <a:spcBef>
                <a:spcPts val="0"/>
              </a:spcBef>
              <a:spcAft>
                <a:spcPts val="0"/>
              </a:spcAft>
              <a:buClrTx/>
              <a:buSzTx/>
              <a:buFontTx/>
              <a:buNone/>
              <a:tabLst/>
              <a:defRPr/>
            </a:pPr>
            <a:r>
              <a:rPr lang="en-GB" sz="1100" b="1" kern="0" dirty="0">
                <a:solidFill>
                  <a:schemeClr val="bg1"/>
                </a:solidFill>
                <a:latin typeface="Arial" panose="020B0604020202020204" pitchFamily="34" charset="0"/>
                <a:cs typeface="Arial" panose="020B0604020202020204" pitchFamily="34" charset="0"/>
              </a:rPr>
              <a:t>  </a:t>
            </a:r>
            <a:endParaRPr kumimoji="0" lang="en-GB" sz="11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*Delete this shape</a:t>
            </a:r>
            <a:r>
              <a:rPr kumimoji="0" lang="ja-JP" altLang="en-US" sz="18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GB" altLang="ja-JP" sz="18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in</a:t>
            </a:r>
            <a:r>
              <a:rPr kumimoji="0" lang="ja-JP" altLang="en-US" sz="18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GB" altLang="ja-JP" sz="18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your </a:t>
            </a:r>
            <a:r>
              <a:rPr kumimoji="0" lang="en-GB" sz="18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final version!</a:t>
            </a:r>
            <a:endParaRPr kumimoji="0" lang="en-US" sz="18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4005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416C919-7B31-844C-AF04-A1304C9F5940}"/>
              </a:ext>
            </a:extLst>
          </p:cNvPr>
          <p:cNvSpPr>
            <a:spLocks noGrp="1" noRot="1" noMove="1" noResize="1" noEditPoints="1" noAdjustHandles="1" noChangeArrowheads="1" noChangeShapeType="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3085A"/>
                </a:solidFill>
                <a:effectLst/>
                <a:uLnTx/>
                <a:uFillTx/>
                <a:latin typeface="Arial" panose="020B0604020202020204" pitchFamily="34" charset="0"/>
                <a:ea typeface="ＭＳ Ｐゴシック" panose="020B0600070205080204" pitchFamily="50" charset="-128"/>
                <a:cs typeface="Arial" panose="020B0604020202020204" pitchFamily="34" charset="0"/>
              </a:rPr>
              <a:t>#AlumniUK</a:t>
            </a:r>
          </a:p>
        </p:txBody>
      </p:sp>
      <p:pic>
        <p:nvPicPr>
          <p:cNvPr id="8" name="Picture Placeholder 20" descr="A person standing next to a bus&#10;&#10;AI-generated content may be incorrect.">
            <a:extLst>
              <a:ext uri="{FF2B5EF4-FFF2-40B4-BE49-F238E27FC236}">
                <a16:creationId xmlns:a16="http://schemas.microsoft.com/office/drawing/2014/main" id="{CF9300C6-1CC9-067C-4FA2-BB14D00AC914}"/>
              </a:ext>
            </a:extLst>
          </p:cNvPr>
          <p:cNvPicPr>
            <a:picLocks noGrp="1" noChangeAspect="1"/>
          </p:cNvPicPr>
          <p:nvPr>
            <p:ph type="pic" sz="quarter" idx="13"/>
          </p:nvPr>
        </p:nvPicPr>
        <p:blipFill>
          <a:blip r:embed="rId3"/>
          <a:srcRect l="1905" r="5271"/>
          <a:stretch/>
        </p:blipFill>
        <p:spPr>
          <a:xfrm rot="5400000">
            <a:off x="226309" y="2460181"/>
            <a:ext cx="3892219" cy="3144837"/>
          </a:xfrm>
        </p:spPr>
      </p:pic>
      <p:sp>
        <p:nvSpPr>
          <p:cNvPr id="9" name="Content Placeholder 3">
            <a:extLst>
              <a:ext uri="{FF2B5EF4-FFF2-40B4-BE49-F238E27FC236}">
                <a16:creationId xmlns:a16="http://schemas.microsoft.com/office/drawing/2014/main" id="{076DC5EC-F449-231A-AB45-6F38A8A31669}"/>
              </a:ext>
            </a:extLst>
          </p:cNvPr>
          <p:cNvSpPr>
            <a:spLocks noGrp="1"/>
          </p:cNvSpPr>
          <p:nvPr>
            <p:ph sz="half" idx="2"/>
          </p:nvPr>
        </p:nvSpPr>
        <p:spPr>
          <a:xfrm>
            <a:off x="4030133" y="1512000"/>
            <a:ext cx="7561867" cy="4382457"/>
          </a:xfrm>
        </p:spPr>
        <p:txBody>
          <a:bodyPr/>
          <a:lstStyle/>
          <a:p>
            <a:r>
              <a:rPr lang="en-GB" sz="54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Jyuri MICHINO</a:t>
            </a:r>
          </a:p>
          <a:p>
            <a:r>
              <a:rPr lang="en-GB" altLang="ja-JP" sz="18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Queens University Belfast</a:t>
            </a:r>
            <a:r>
              <a:rPr lang="en-GB" sz="18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a:t>
            </a:r>
            <a:br>
              <a:rPr lang="en-GB" sz="18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lang="en-GB" sz="18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BA </a:t>
            </a:r>
            <a:r>
              <a:rPr lang="en-GB" altLang="ja-JP" sz="18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International Politics and Conflict Studies </a:t>
            </a:r>
            <a:r>
              <a:rPr lang="en-GB" sz="18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(2015-2016)</a:t>
            </a:r>
          </a:p>
          <a:p>
            <a:r>
              <a:rPr lang="en-GB" altLang="ja-JP" sz="18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British Council Japan, Programme Manager Education</a:t>
            </a:r>
            <a:endParaRPr lang="en-GB" sz="18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r>
              <a:rPr lang="en-GB" altLang="ja-JP"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“Studying in Northern Ireland taught me while conflict leaves deep marks on communities, it also nurtures a shared understanding among people, a collective determination that peace must always prevail.” </a:t>
            </a:r>
          </a:p>
          <a:p>
            <a:r>
              <a:rPr lang="en-GB" altLang="ja-JP"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Jyuri has worked extensively in peacebuilding through education in her professional career </a:t>
            </a:r>
          </a:p>
          <a:p>
            <a:endParaRPr lang="en-GB"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Content Placeholder 3">
            <a:extLst>
              <a:ext uri="{FF2B5EF4-FFF2-40B4-BE49-F238E27FC236}">
                <a16:creationId xmlns:a16="http://schemas.microsoft.com/office/drawing/2014/main" id="{F47BB1AA-50EF-D3CE-A135-9F08DAECF2A2}"/>
              </a:ext>
            </a:extLst>
          </p:cNvPr>
          <p:cNvSpPr txBox="1">
            <a:spLocks/>
          </p:cNvSpPr>
          <p:nvPr/>
        </p:nvSpPr>
        <p:spPr>
          <a:xfrm>
            <a:off x="648000" y="4624199"/>
            <a:ext cx="3145067" cy="1387801"/>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Callout: Line 11">
            <a:extLst>
              <a:ext uri="{FF2B5EF4-FFF2-40B4-BE49-F238E27FC236}">
                <a16:creationId xmlns:a16="http://schemas.microsoft.com/office/drawing/2014/main" id="{3E4EC76F-C6D5-985D-478F-9A83652503C7}"/>
              </a:ext>
            </a:extLst>
          </p:cNvPr>
          <p:cNvSpPr/>
          <p:nvPr/>
        </p:nvSpPr>
        <p:spPr>
          <a:xfrm>
            <a:off x="6707022" y="876905"/>
            <a:ext cx="1825956" cy="564022"/>
          </a:xfrm>
          <a:prstGeom prst="borderCallout1">
            <a:avLst>
              <a:gd name="adj1" fmla="val 54232"/>
              <a:gd name="adj2" fmla="val 610"/>
              <a:gd name="adj3" fmla="val 134908"/>
              <a:gd name="adj4" fmla="val -10869"/>
            </a:avLst>
          </a:prstGeom>
          <a:solidFill>
            <a:schemeClr val="tx2">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ja-JP" altLang="en-US" sz="1200" dirty="0">
                <a:latin typeface="Arial" panose="020B0604020202020204" pitchFamily="34" charset="0"/>
                <a:ea typeface="ＭＳ Ｐゴシック" panose="020B0600070205080204" pitchFamily="50" charset="-128"/>
                <a:cs typeface="Arial" panose="020B0604020202020204" pitchFamily="34" charset="0"/>
              </a:rPr>
              <a:t>名前のテキストの推奨最小サイズ：</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54pt</a:t>
            </a:r>
            <a:endParaRPr lang="en-GB"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Callout: Line 12">
            <a:extLst>
              <a:ext uri="{FF2B5EF4-FFF2-40B4-BE49-F238E27FC236}">
                <a16:creationId xmlns:a16="http://schemas.microsoft.com/office/drawing/2014/main" id="{893D3BEF-A6AE-3906-528E-108FF0AE29FE}"/>
              </a:ext>
            </a:extLst>
          </p:cNvPr>
          <p:cNvSpPr/>
          <p:nvPr/>
        </p:nvSpPr>
        <p:spPr>
          <a:xfrm>
            <a:off x="2006998" y="1355537"/>
            <a:ext cx="2207977" cy="564022"/>
          </a:xfrm>
          <a:prstGeom prst="borderCallout1">
            <a:avLst>
              <a:gd name="adj1" fmla="val 44601"/>
              <a:gd name="adj2" fmla="val -276"/>
              <a:gd name="adj3" fmla="val 152219"/>
              <a:gd name="adj4" fmla="val -17977"/>
            </a:avLst>
          </a:prstGeom>
          <a:solidFill>
            <a:schemeClr val="tx2">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ja-JP" altLang="en-US" sz="1200" dirty="0">
                <a:latin typeface="Arial" panose="020B0604020202020204" pitchFamily="34" charset="0"/>
                <a:ea typeface="ＭＳ Ｐゴシック" panose="020B0600070205080204" pitchFamily="50" charset="-128"/>
                <a:cs typeface="Arial" panose="020B0604020202020204" pitchFamily="34" charset="0"/>
              </a:rPr>
              <a:t>写真は自分だけが写っているものをお使いください</a:t>
            </a:r>
            <a:endParaRPr lang="en-GB" altLang="ja-JP" sz="1200" dirty="0">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サイズの調整は自由です</a:t>
            </a:r>
            <a:endParaRPr lang="en-GB"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Callout: Line 13">
            <a:extLst>
              <a:ext uri="{FF2B5EF4-FFF2-40B4-BE49-F238E27FC236}">
                <a16:creationId xmlns:a16="http://schemas.microsoft.com/office/drawing/2014/main" id="{C7D3DCA8-A63B-5BA2-D0D8-9DEDF2F6449F}"/>
              </a:ext>
            </a:extLst>
          </p:cNvPr>
          <p:cNvSpPr/>
          <p:nvPr/>
        </p:nvSpPr>
        <p:spPr>
          <a:xfrm>
            <a:off x="-596461" y="1355537"/>
            <a:ext cx="2207977" cy="564022"/>
          </a:xfrm>
          <a:prstGeom prst="borderCallout1">
            <a:avLst>
              <a:gd name="adj1" fmla="val -674"/>
              <a:gd name="adj2" fmla="val 51126"/>
              <a:gd name="adj3" fmla="val -65243"/>
              <a:gd name="adj4" fmla="val 60575"/>
            </a:avLst>
          </a:prstGeom>
          <a:solidFill>
            <a:schemeClr val="tx2">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ヘッダー部分に他のテキストや画像を重ねないでください</a:t>
            </a:r>
            <a:endParaRPr lang="en-GB"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Callout: Line 14">
            <a:extLst>
              <a:ext uri="{FF2B5EF4-FFF2-40B4-BE49-F238E27FC236}">
                <a16:creationId xmlns:a16="http://schemas.microsoft.com/office/drawing/2014/main" id="{519BFA23-219E-7193-7A49-4C87DA1903D5}"/>
              </a:ext>
            </a:extLst>
          </p:cNvPr>
          <p:cNvSpPr/>
          <p:nvPr/>
        </p:nvSpPr>
        <p:spPr>
          <a:xfrm>
            <a:off x="1253908" y="6048437"/>
            <a:ext cx="2961067" cy="564022"/>
          </a:xfrm>
          <a:prstGeom prst="borderCallout1">
            <a:avLst>
              <a:gd name="adj1" fmla="val 48171"/>
              <a:gd name="adj2" fmla="val 610"/>
              <a:gd name="adj3" fmla="val 84773"/>
              <a:gd name="adj4" fmla="val -4782"/>
            </a:avLst>
          </a:prstGeom>
          <a:solidFill>
            <a:schemeClr val="tx2">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altLang="ja-JP" sz="12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ハッシュタグ テキストに他の</a:t>
            </a:r>
            <a:br>
              <a:rPr lang="en-GB" altLang="ja-JP" sz="1200" dirty="0">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テキストや画像を重ねないでください</a:t>
            </a:r>
            <a:endParaRPr lang="en-GB"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Callout: Line 17">
            <a:extLst>
              <a:ext uri="{FF2B5EF4-FFF2-40B4-BE49-F238E27FC236}">
                <a16:creationId xmlns:a16="http://schemas.microsoft.com/office/drawing/2014/main" id="{F5E1DEC7-35AD-D858-BB6C-1B11B91BFE6F}"/>
              </a:ext>
            </a:extLst>
          </p:cNvPr>
          <p:cNvSpPr/>
          <p:nvPr/>
        </p:nvSpPr>
        <p:spPr>
          <a:xfrm>
            <a:off x="9868742" y="1804478"/>
            <a:ext cx="1546295" cy="564022"/>
          </a:xfrm>
          <a:prstGeom prst="borderCallout1">
            <a:avLst>
              <a:gd name="adj1" fmla="val 54232"/>
              <a:gd name="adj2" fmla="val 610"/>
              <a:gd name="adj3" fmla="val 169899"/>
              <a:gd name="adj4" fmla="val -10982"/>
            </a:avLst>
          </a:prstGeom>
          <a:solidFill>
            <a:schemeClr val="tx2">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テキストの推奨</a:t>
            </a:r>
            <a:br>
              <a:rPr lang="en-GB" altLang="ja-JP" sz="1200" dirty="0">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最小サイズ：</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18pt</a:t>
            </a:r>
            <a:endParaRPr lang="en-GB"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TextBox 19">
            <a:extLst>
              <a:ext uri="{FF2B5EF4-FFF2-40B4-BE49-F238E27FC236}">
                <a16:creationId xmlns:a16="http://schemas.microsoft.com/office/drawing/2014/main" id="{8B4878F9-3029-B257-C9C2-889DACA27983}"/>
              </a:ext>
            </a:extLst>
          </p:cNvPr>
          <p:cNvSpPr txBox="1">
            <a:spLocks noGrp="1" noRot="1" noMove="1" noResize="1" noEditPoints="1" noAdjustHandles="1" noChangeArrowheads="1" noChangeShapeType="1"/>
          </p:cNvSpPr>
          <p:nvPr/>
        </p:nvSpPr>
        <p:spPr>
          <a:xfrm>
            <a:off x="9271213" y="425473"/>
            <a:ext cx="2585596" cy="646331"/>
          </a:xfrm>
          <a:prstGeom prst="rect">
            <a:avLst/>
          </a:prstGeom>
          <a:noFill/>
        </p:spPr>
        <p:txBody>
          <a:bodyPr wrap="square">
            <a:spAutoFit/>
          </a:bodyPr>
          <a:lstStyle/>
          <a:p>
            <a:pPr algn="ctr"/>
            <a:r>
              <a:rPr lang="en-GB"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Sample + Guidelines Slide</a:t>
            </a:r>
          </a:p>
        </p:txBody>
      </p:sp>
      <p:sp>
        <p:nvSpPr>
          <p:cNvPr id="3" name="Title 1">
            <a:extLst>
              <a:ext uri="{FF2B5EF4-FFF2-40B4-BE49-F238E27FC236}">
                <a16:creationId xmlns:a16="http://schemas.microsoft.com/office/drawing/2014/main" id="{CAE5B0DA-F3D6-86CB-72A8-211F8BE41EED}"/>
              </a:ext>
            </a:extLst>
          </p:cNvPr>
          <p:cNvSpPr txBox="1">
            <a:spLocks/>
          </p:cNvSpPr>
          <p:nvPr/>
        </p:nvSpPr>
        <p:spPr>
          <a:xfrm>
            <a:off x="648000" y="504000"/>
            <a:ext cx="10944000" cy="792000"/>
          </a:xfrm>
          <a:prstGeom prst="rect">
            <a:avLst/>
          </a:prstGeom>
        </p:spPr>
        <p:txBody>
          <a:bodyPr/>
          <a:lstStyle>
            <a:lvl1pPr algn="l" defTabSz="914400" rtl="0" eaLnBrk="1" latinLnBrk="0" hangingPunct="1">
              <a:lnSpc>
                <a:spcPts val="3300"/>
              </a:lnSpc>
              <a:spcBef>
                <a:spcPct val="0"/>
              </a:spcBef>
              <a:buNone/>
              <a:defRPr sz="3000" b="0" i="0" kern="1200">
                <a:solidFill>
                  <a:schemeClr val="tx1"/>
                </a:solidFill>
                <a:latin typeface="British Council Sans Headline" panose="020B0504020202020204" pitchFamily="34" charset="0"/>
                <a:ea typeface="+mj-ea"/>
                <a:cs typeface="British Council Sans Headline" panose="020B0504020202020204" pitchFamily="34" charset="0"/>
              </a:defRPr>
            </a:lvl1pPr>
          </a:lstStyle>
          <a:p>
            <a:r>
              <a:rPr lang="en-GB" b="1" dirty="0">
                <a:latin typeface="Arial" panose="020B0604020202020204" pitchFamily="34" charset="0"/>
                <a:ea typeface="ＭＳ Ｐゴシック" panose="020B0600070205080204" pitchFamily="50" charset="-128"/>
                <a:cs typeface="Arial" panose="020B0604020202020204" pitchFamily="34" charset="0"/>
              </a:rPr>
              <a:t>Alumni UK Japan Spotlight</a:t>
            </a:r>
          </a:p>
        </p:txBody>
      </p:sp>
    </p:spTree>
    <p:extLst>
      <p:ext uri="{BB962C8B-B14F-4D97-AF65-F5344CB8AC3E}">
        <p14:creationId xmlns:p14="http://schemas.microsoft.com/office/powerpoint/2010/main" val="1948754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416C919-7B31-844C-AF04-A1304C9F5940}"/>
              </a:ext>
            </a:extLst>
          </p:cNvPr>
          <p:cNvSpPr>
            <a:spLocks noGrp="1" noRot="1" noMove="1" noResize="1" noEditPoints="1" noAdjustHandles="1" noChangeArrowheads="1" noChangeShapeType="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3085A"/>
                </a:solidFill>
                <a:effectLst/>
                <a:uLnTx/>
                <a:uFillTx/>
                <a:latin typeface="Arial" panose="020B0604020202020204" pitchFamily="34" charset="0"/>
                <a:cs typeface="Arial" panose="020B0604020202020204" pitchFamily="34" charset="0"/>
              </a:rPr>
              <a:t>#AlumniUK</a:t>
            </a:r>
          </a:p>
        </p:txBody>
      </p:sp>
      <p:pic>
        <p:nvPicPr>
          <p:cNvPr id="8" name="Picture Placeholder 20" descr="A person standing next to a bus&#10;&#10;AI-generated content may be incorrect.">
            <a:extLst>
              <a:ext uri="{FF2B5EF4-FFF2-40B4-BE49-F238E27FC236}">
                <a16:creationId xmlns:a16="http://schemas.microsoft.com/office/drawing/2014/main" id="{CF9300C6-1CC9-067C-4FA2-BB14D00AC914}"/>
              </a:ext>
            </a:extLst>
          </p:cNvPr>
          <p:cNvPicPr>
            <a:picLocks noGrp="1" noChangeAspect="1"/>
          </p:cNvPicPr>
          <p:nvPr>
            <p:ph type="pic" sz="quarter" idx="13"/>
          </p:nvPr>
        </p:nvPicPr>
        <p:blipFill>
          <a:blip r:embed="rId2"/>
          <a:srcRect l="1905" r="5271"/>
          <a:stretch/>
        </p:blipFill>
        <p:spPr>
          <a:xfrm rot="5400000">
            <a:off x="226309" y="2460181"/>
            <a:ext cx="3892219" cy="3144837"/>
          </a:xfrm>
        </p:spPr>
      </p:pic>
      <p:sp>
        <p:nvSpPr>
          <p:cNvPr id="9" name="Content Placeholder 3">
            <a:extLst>
              <a:ext uri="{FF2B5EF4-FFF2-40B4-BE49-F238E27FC236}">
                <a16:creationId xmlns:a16="http://schemas.microsoft.com/office/drawing/2014/main" id="{076DC5EC-F449-231A-AB45-6F38A8A31669}"/>
              </a:ext>
            </a:extLst>
          </p:cNvPr>
          <p:cNvSpPr>
            <a:spLocks noGrp="1"/>
          </p:cNvSpPr>
          <p:nvPr>
            <p:ph sz="half" idx="2"/>
          </p:nvPr>
        </p:nvSpPr>
        <p:spPr>
          <a:xfrm>
            <a:off x="4030133" y="1512000"/>
            <a:ext cx="7561867" cy="4382457"/>
          </a:xfrm>
        </p:spPr>
        <p:txBody>
          <a:bodyPr/>
          <a:lstStyle/>
          <a:p>
            <a:r>
              <a:rPr lang="en-GB" sz="5400" dirty="0">
                <a:solidFill>
                  <a:schemeClr val="bg1"/>
                </a:solidFill>
                <a:latin typeface="Arial" panose="020B0604020202020204" pitchFamily="34" charset="0"/>
                <a:cs typeface="Arial" panose="020B0604020202020204" pitchFamily="34" charset="0"/>
              </a:rPr>
              <a:t>Jyuri MICHINO</a:t>
            </a:r>
          </a:p>
          <a:p>
            <a:r>
              <a:rPr lang="en-GB" altLang="ja-JP" sz="1800" dirty="0">
                <a:solidFill>
                  <a:schemeClr val="bg1"/>
                </a:solidFill>
                <a:latin typeface="Arial" panose="020B0604020202020204" pitchFamily="34" charset="0"/>
                <a:cs typeface="Arial" panose="020B0604020202020204" pitchFamily="34" charset="0"/>
              </a:rPr>
              <a:t>Queens University Belfast</a:t>
            </a:r>
            <a:r>
              <a:rPr lang="en-GB" sz="1800" dirty="0">
                <a:solidFill>
                  <a:schemeClr val="bg1"/>
                </a:solidFill>
                <a:latin typeface="Arial" panose="020B0604020202020204" pitchFamily="34" charset="0"/>
                <a:cs typeface="Arial" panose="020B0604020202020204" pitchFamily="34" charset="0"/>
              </a:rPr>
              <a:t>  </a:t>
            </a:r>
            <a:br>
              <a:rPr lang="en-GB" sz="1800" dirty="0">
                <a:solidFill>
                  <a:schemeClr val="bg1"/>
                </a:solidFill>
                <a:latin typeface="Arial" panose="020B0604020202020204" pitchFamily="34" charset="0"/>
                <a:cs typeface="Arial" panose="020B0604020202020204" pitchFamily="34" charset="0"/>
              </a:rPr>
            </a:br>
            <a:r>
              <a:rPr lang="en-GB" sz="1800" dirty="0">
                <a:solidFill>
                  <a:schemeClr val="bg1"/>
                </a:solidFill>
                <a:latin typeface="Arial" panose="020B0604020202020204" pitchFamily="34" charset="0"/>
                <a:cs typeface="Arial" panose="020B0604020202020204" pitchFamily="34" charset="0"/>
              </a:rPr>
              <a:t>BA </a:t>
            </a:r>
            <a:r>
              <a:rPr lang="en-GB" altLang="ja-JP" sz="1800" dirty="0">
                <a:solidFill>
                  <a:schemeClr val="bg1"/>
                </a:solidFill>
                <a:latin typeface="Arial" panose="020B0604020202020204" pitchFamily="34" charset="0"/>
                <a:cs typeface="Arial" panose="020B0604020202020204" pitchFamily="34" charset="0"/>
              </a:rPr>
              <a:t>International Politics and Conflict Studies </a:t>
            </a:r>
            <a:r>
              <a:rPr lang="en-GB" sz="1800" dirty="0">
                <a:solidFill>
                  <a:schemeClr val="bg1"/>
                </a:solidFill>
                <a:latin typeface="Arial" panose="020B0604020202020204" pitchFamily="34" charset="0"/>
                <a:cs typeface="Arial" panose="020B0604020202020204" pitchFamily="34" charset="0"/>
              </a:rPr>
              <a:t>(2015-2016)</a:t>
            </a:r>
          </a:p>
          <a:p>
            <a:r>
              <a:rPr lang="en-GB" altLang="ja-JP" sz="1800" dirty="0">
                <a:solidFill>
                  <a:schemeClr val="bg1"/>
                </a:solidFill>
                <a:latin typeface="Arial" panose="020B0604020202020204" pitchFamily="34" charset="0"/>
                <a:cs typeface="Arial" panose="020B0604020202020204" pitchFamily="34" charset="0"/>
              </a:rPr>
              <a:t>British Council Japan, Programme Manager Education</a:t>
            </a:r>
            <a:endParaRPr lang="en-GB" sz="1800" dirty="0">
              <a:solidFill>
                <a:schemeClr val="bg1"/>
              </a:solidFill>
              <a:latin typeface="Arial" panose="020B0604020202020204" pitchFamily="34" charset="0"/>
              <a:cs typeface="Arial" panose="020B0604020202020204" pitchFamily="34" charset="0"/>
            </a:endParaRPr>
          </a:p>
          <a:p>
            <a:r>
              <a:rPr lang="en-GB" altLang="ja-JP" dirty="0">
                <a:solidFill>
                  <a:schemeClr val="bg1"/>
                </a:solidFill>
                <a:latin typeface="Arial" panose="020B0604020202020204" pitchFamily="34" charset="0"/>
                <a:cs typeface="Arial" panose="020B0604020202020204" pitchFamily="34" charset="0"/>
              </a:rPr>
              <a:t>“Studying in Northern Ireland taught me while conflict leaves deep marks on communities, it also nurtures a shared understanding among people, a collective determination that peace must always prevail.” </a:t>
            </a:r>
          </a:p>
          <a:p>
            <a:r>
              <a:rPr lang="en-GB" altLang="ja-JP" dirty="0">
                <a:solidFill>
                  <a:schemeClr val="bg1"/>
                </a:solidFill>
                <a:latin typeface="Arial" panose="020B0604020202020204" pitchFamily="34" charset="0"/>
                <a:cs typeface="Arial" panose="020B0604020202020204" pitchFamily="34" charset="0"/>
              </a:rPr>
              <a:t>Jyuri has worked extensively in peacebuilding through education in her professional career </a:t>
            </a:r>
          </a:p>
          <a:p>
            <a:endParaRPr lang="en-GB" dirty="0">
              <a:solidFill>
                <a:schemeClr val="bg1"/>
              </a:solidFill>
              <a:latin typeface="Arial" panose="020B0604020202020204" pitchFamily="34" charset="0"/>
              <a:cs typeface="Arial" panose="020B0604020202020204" pitchFamily="34" charset="0"/>
            </a:endParaRPr>
          </a:p>
        </p:txBody>
      </p:sp>
      <p:sp>
        <p:nvSpPr>
          <p:cNvPr id="10" name="Content Placeholder 3">
            <a:extLst>
              <a:ext uri="{FF2B5EF4-FFF2-40B4-BE49-F238E27FC236}">
                <a16:creationId xmlns:a16="http://schemas.microsoft.com/office/drawing/2014/main" id="{F47BB1AA-50EF-D3CE-A135-9F08DAECF2A2}"/>
              </a:ext>
            </a:extLst>
          </p:cNvPr>
          <p:cNvSpPr txBox="1">
            <a:spLocks/>
          </p:cNvSpPr>
          <p:nvPr/>
        </p:nvSpPr>
        <p:spPr>
          <a:xfrm>
            <a:off x="648000" y="4624199"/>
            <a:ext cx="3145067" cy="1387801"/>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latin typeface="Arial" panose="020B0604020202020204" pitchFamily="34" charset="0"/>
              <a:cs typeface="Arial" panose="020B0604020202020204" pitchFamily="34" charset="0"/>
            </a:endParaRPr>
          </a:p>
        </p:txBody>
      </p:sp>
      <p:sp>
        <p:nvSpPr>
          <p:cNvPr id="12" name="Callout: Line 11">
            <a:extLst>
              <a:ext uri="{FF2B5EF4-FFF2-40B4-BE49-F238E27FC236}">
                <a16:creationId xmlns:a16="http://schemas.microsoft.com/office/drawing/2014/main" id="{3E4EC76F-C6D5-985D-478F-9A83652503C7}"/>
              </a:ext>
            </a:extLst>
          </p:cNvPr>
          <p:cNvSpPr/>
          <p:nvPr/>
        </p:nvSpPr>
        <p:spPr>
          <a:xfrm>
            <a:off x="6707022" y="876905"/>
            <a:ext cx="2005178" cy="564022"/>
          </a:xfrm>
          <a:prstGeom prst="borderCallout1">
            <a:avLst>
              <a:gd name="adj1" fmla="val 54232"/>
              <a:gd name="adj2" fmla="val 610"/>
              <a:gd name="adj3" fmla="val 134908"/>
              <a:gd name="adj4" fmla="val -10869"/>
            </a:avLst>
          </a:prstGeom>
          <a:solidFill>
            <a:schemeClr val="tx2">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GB" altLang="ja-JP" sz="1200" dirty="0">
                <a:latin typeface="Arial" panose="020B0604020202020204" pitchFamily="34" charset="0"/>
                <a:cs typeface="Arial" panose="020B0604020202020204" pitchFamily="34" charset="0"/>
              </a:rPr>
              <a:t>Recommended minimum text size for name: </a:t>
            </a:r>
            <a:r>
              <a:rPr lang="en-US" altLang="ja-JP" sz="1200" dirty="0">
                <a:latin typeface="Arial" panose="020B0604020202020204" pitchFamily="34" charset="0"/>
                <a:cs typeface="Arial" panose="020B0604020202020204" pitchFamily="34" charset="0"/>
              </a:rPr>
              <a:t>54pt</a:t>
            </a:r>
            <a:endParaRPr lang="en-GB" sz="1200" dirty="0">
              <a:latin typeface="Arial" panose="020B0604020202020204" pitchFamily="34" charset="0"/>
              <a:cs typeface="Arial" panose="020B0604020202020204" pitchFamily="34" charset="0"/>
            </a:endParaRPr>
          </a:p>
        </p:txBody>
      </p:sp>
      <p:sp>
        <p:nvSpPr>
          <p:cNvPr id="13" name="Callout: Line 12">
            <a:extLst>
              <a:ext uri="{FF2B5EF4-FFF2-40B4-BE49-F238E27FC236}">
                <a16:creationId xmlns:a16="http://schemas.microsoft.com/office/drawing/2014/main" id="{893D3BEF-A6AE-3906-528E-108FF0AE29FE}"/>
              </a:ext>
            </a:extLst>
          </p:cNvPr>
          <p:cNvSpPr/>
          <p:nvPr/>
        </p:nvSpPr>
        <p:spPr>
          <a:xfrm>
            <a:off x="2006998" y="1355537"/>
            <a:ext cx="2207977" cy="564022"/>
          </a:xfrm>
          <a:prstGeom prst="borderCallout1">
            <a:avLst>
              <a:gd name="adj1" fmla="val 44601"/>
              <a:gd name="adj2" fmla="val -276"/>
              <a:gd name="adj3" fmla="val 152219"/>
              <a:gd name="adj4" fmla="val -17977"/>
            </a:avLst>
          </a:prstGeom>
          <a:solidFill>
            <a:schemeClr val="tx2">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GB" altLang="ja-JP" sz="1200" dirty="0">
                <a:latin typeface="Arial" panose="020B0604020202020204" pitchFamily="34" charset="0"/>
                <a:cs typeface="Arial" panose="020B0604020202020204" pitchFamily="34" charset="0"/>
              </a:rPr>
              <a:t>Make sure you are alone in the photo!</a:t>
            </a:r>
            <a:br>
              <a:rPr lang="en-GB" altLang="ja-JP" sz="1200" dirty="0">
                <a:latin typeface="Arial" panose="020B0604020202020204" pitchFamily="34" charset="0"/>
                <a:cs typeface="Arial" panose="020B0604020202020204" pitchFamily="34" charset="0"/>
              </a:rPr>
            </a:br>
            <a:r>
              <a:rPr lang="en-GB" altLang="ja-JP" sz="1200" dirty="0">
                <a:latin typeface="Arial" panose="020B0604020202020204" pitchFamily="34" charset="0"/>
                <a:cs typeface="Arial" panose="020B0604020202020204" pitchFamily="34" charset="0"/>
              </a:rPr>
              <a:t>Feel free to resize</a:t>
            </a:r>
            <a:endParaRPr lang="en-GB" sz="1200" dirty="0">
              <a:latin typeface="Arial" panose="020B0604020202020204" pitchFamily="34" charset="0"/>
              <a:cs typeface="Arial" panose="020B0604020202020204" pitchFamily="34" charset="0"/>
            </a:endParaRPr>
          </a:p>
        </p:txBody>
      </p:sp>
      <p:sp>
        <p:nvSpPr>
          <p:cNvPr id="14" name="Callout: Line 13">
            <a:extLst>
              <a:ext uri="{FF2B5EF4-FFF2-40B4-BE49-F238E27FC236}">
                <a16:creationId xmlns:a16="http://schemas.microsoft.com/office/drawing/2014/main" id="{C7D3DCA8-A63B-5BA2-D0D8-9DEDF2F6449F}"/>
              </a:ext>
            </a:extLst>
          </p:cNvPr>
          <p:cNvSpPr/>
          <p:nvPr/>
        </p:nvSpPr>
        <p:spPr>
          <a:xfrm>
            <a:off x="-685799" y="1355537"/>
            <a:ext cx="2297316" cy="564022"/>
          </a:xfrm>
          <a:prstGeom prst="borderCallout1">
            <a:avLst>
              <a:gd name="adj1" fmla="val -674"/>
              <a:gd name="adj2" fmla="val 51126"/>
              <a:gd name="adj3" fmla="val -65243"/>
              <a:gd name="adj4" fmla="val 60575"/>
            </a:avLst>
          </a:prstGeom>
          <a:solidFill>
            <a:schemeClr val="tx2">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GB" altLang="ja-JP" sz="1200" dirty="0">
                <a:latin typeface="Arial" panose="020B0604020202020204" pitchFamily="34" charset="0"/>
                <a:cs typeface="Arial" panose="020B0604020202020204" pitchFamily="34" charset="0"/>
              </a:rPr>
              <a:t>Keep header visible and clear of any other text or objects</a:t>
            </a:r>
            <a:endParaRPr lang="en-GB" sz="1200" dirty="0">
              <a:latin typeface="Arial" panose="020B0604020202020204" pitchFamily="34" charset="0"/>
              <a:cs typeface="Arial" panose="020B0604020202020204" pitchFamily="34" charset="0"/>
            </a:endParaRPr>
          </a:p>
        </p:txBody>
      </p:sp>
      <p:sp>
        <p:nvSpPr>
          <p:cNvPr id="15" name="Callout: Line 14">
            <a:extLst>
              <a:ext uri="{FF2B5EF4-FFF2-40B4-BE49-F238E27FC236}">
                <a16:creationId xmlns:a16="http://schemas.microsoft.com/office/drawing/2014/main" id="{519BFA23-219E-7193-7A49-4C87DA1903D5}"/>
              </a:ext>
            </a:extLst>
          </p:cNvPr>
          <p:cNvSpPr/>
          <p:nvPr/>
        </p:nvSpPr>
        <p:spPr>
          <a:xfrm>
            <a:off x="1253908" y="6048437"/>
            <a:ext cx="2961067" cy="564022"/>
          </a:xfrm>
          <a:prstGeom prst="borderCallout1">
            <a:avLst>
              <a:gd name="adj1" fmla="val 48171"/>
              <a:gd name="adj2" fmla="val 610"/>
              <a:gd name="adj3" fmla="val 84773"/>
              <a:gd name="adj4" fmla="val -4782"/>
            </a:avLst>
          </a:prstGeom>
          <a:solidFill>
            <a:schemeClr val="tx2">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altLang="ja-JP" sz="1200" dirty="0">
                <a:latin typeface="Arial" panose="020B0604020202020204" pitchFamily="34" charset="0"/>
                <a:cs typeface="Arial" panose="020B0604020202020204" pitchFamily="34" charset="0"/>
              </a:rPr>
              <a:t>Keep #Hashtag </a:t>
            </a:r>
            <a:r>
              <a:rPr lang="en-GB" altLang="ja-JP" sz="1200" dirty="0">
                <a:latin typeface="Arial" panose="020B0604020202020204" pitchFamily="34" charset="0"/>
                <a:cs typeface="Arial" panose="020B0604020202020204" pitchFamily="34" charset="0"/>
              </a:rPr>
              <a:t>visible and clear of any other text or objects</a:t>
            </a:r>
            <a:endParaRPr lang="en-GB" sz="1200" dirty="0">
              <a:latin typeface="Arial" panose="020B0604020202020204" pitchFamily="34" charset="0"/>
              <a:cs typeface="Arial" panose="020B0604020202020204" pitchFamily="34" charset="0"/>
            </a:endParaRPr>
          </a:p>
        </p:txBody>
      </p:sp>
      <p:sp>
        <p:nvSpPr>
          <p:cNvPr id="18" name="Callout: Line 17">
            <a:extLst>
              <a:ext uri="{FF2B5EF4-FFF2-40B4-BE49-F238E27FC236}">
                <a16:creationId xmlns:a16="http://schemas.microsoft.com/office/drawing/2014/main" id="{F5E1DEC7-35AD-D858-BB6C-1B11B91BFE6F}"/>
              </a:ext>
            </a:extLst>
          </p:cNvPr>
          <p:cNvSpPr/>
          <p:nvPr/>
        </p:nvSpPr>
        <p:spPr>
          <a:xfrm>
            <a:off x="9868742" y="1804478"/>
            <a:ext cx="1960324" cy="564022"/>
          </a:xfrm>
          <a:prstGeom prst="borderCallout1">
            <a:avLst>
              <a:gd name="adj1" fmla="val 54232"/>
              <a:gd name="adj2" fmla="val 610"/>
              <a:gd name="adj3" fmla="val 169899"/>
              <a:gd name="adj4" fmla="val -10982"/>
            </a:avLst>
          </a:prstGeom>
          <a:solidFill>
            <a:schemeClr val="tx2">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GB" altLang="ja-JP" sz="1200" dirty="0">
                <a:latin typeface="Arial" panose="020B0604020202020204" pitchFamily="34" charset="0"/>
                <a:cs typeface="Arial" panose="020B0604020202020204" pitchFamily="34" charset="0"/>
              </a:rPr>
              <a:t>Recommended minimum text size: </a:t>
            </a:r>
            <a:r>
              <a:rPr lang="en-US" altLang="ja-JP" sz="1200" dirty="0">
                <a:latin typeface="Arial" panose="020B0604020202020204" pitchFamily="34" charset="0"/>
                <a:cs typeface="Arial" panose="020B0604020202020204" pitchFamily="34" charset="0"/>
              </a:rPr>
              <a:t>18pt</a:t>
            </a:r>
            <a:endParaRPr lang="en-GB" sz="12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8B4878F9-3029-B257-C9C2-889DACA27983}"/>
              </a:ext>
            </a:extLst>
          </p:cNvPr>
          <p:cNvSpPr txBox="1">
            <a:spLocks noGrp="1" noRot="1" noMove="1" noResize="1" noEditPoints="1" noAdjustHandles="1" noChangeArrowheads="1" noChangeShapeType="1"/>
          </p:cNvSpPr>
          <p:nvPr/>
        </p:nvSpPr>
        <p:spPr>
          <a:xfrm>
            <a:off x="9271213" y="425473"/>
            <a:ext cx="2585596" cy="646331"/>
          </a:xfrm>
          <a:prstGeom prst="rect">
            <a:avLst/>
          </a:prstGeom>
          <a:noFill/>
        </p:spPr>
        <p:txBody>
          <a:bodyPr wrap="square">
            <a:spAutoFit/>
          </a:bodyPr>
          <a:lstStyle/>
          <a:p>
            <a:pPr algn="ctr"/>
            <a:r>
              <a:rPr lang="en-GB" dirty="0">
                <a:solidFill>
                  <a:schemeClr val="tx1"/>
                </a:solidFill>
                <a:latin typeface="Arial" panose="020B0604020202020204" pitchFamily="34" charset="0"/>
                <a:cs typeface="Arial" panose="020B0604020202020204" pitchFamily="34" charset="0"/>
              </a:rPr>
              <a:t>Sample + Guidelines Slide</a:t>
            </a:r>
          </a:p>
        </p:txBody>
      </p:sp>
      <p:sp>
        <p:nvSpPr>
          <p:cNvPr id="25" name="Title 1">
            <a:extLst>
              <a:ext uri="{FF2B5EF4-FFF2-40B4-BE49-F238E27FC236}">
                <a16:creationId xmlns:a16="http://schemas.microsoft.com/office/drawing/2014/main" id="{98051300-F561-BE79-7421-28BF9E7380A6}"/>
              </a:ext>
            </a:extLst>
          </p:cNvPr>
          <p:cNvSpPr txBox="1">
            <a:spLocks/>
          </p:cNvSpPr>
          <p:nvPr/>
        </p:nvSpPr>
        <p:spPr>
          <a:xfrm>
            <a:off x="648000" y="504000"/>
            <a:ext cx="10944000" cy="792000"/>
          </a:xfrm>
          <a:prstGeom prst="rect">
            <a:avLst/>
          </a:prstGeom>
        </p:spPr>
        <p:txBody>
          <a:bodyPr/>
          <a:lstStyle>
            <a:lvl1pPr algn="l" defTabSz="914400" rtl="0" eaLnBrk="1" latinLnBrk="0" hangingPunct="1">
              <a:lnSpc>
                <a:spcPts val="3300"/>
              </a:lnSpc>
              <a:spcBef>
                <a:spcPct val="0"/>
              </a:spcBef>
              <a:buNone/>
              <a:defRPr sz="3000" b="0" i="0" kern="1200">
                <a:solidFill>
                  <a:schemeClr val="tx1"/>
                </a:solidFill>
                <a:latin typeface="British Council Sans Headline" panose="020B0504020202020204" pitchFamily="34" charset="0"/>
                <a:ea typeface="+mj-ea"/>
                <a:cs typeface="British Council Sans Headline" panose="020B0504020202020204" pitchFamily="34" charset="0"/>
              </a:defRPr>
            </a:lvl1pPr>
          </a:lstStyle>
          <a:p>
            <a:r>
              <a:rPr lang="en-GB" b="1" dirty="0">
                <a:latin typeface="Arial" panose="020B0604020202020204" pitchFamily="34" charset="0"/>
                <a:cs typeface="Arial" panose="020B0604020202020204" pitchFamily="34" charset="0"/>
              </a:rPr>
              <a:t>Alumni UK Japan Spotlight</a:t>
            </a:r>
          </a:p>
        </p:txBody>
      </p:sp>
    </p:spTree>
    <p:extLst>
      <p:ext uri="{BB962C8B-B14F-4D97-AF65-F5344CB8AC3E}">
        <p14:creationId xmlns:p14="http://schemas.microsoft.com/office/powerpoint/2010/main" val="1368959434"/>
      </p:ext>
    </p:extLst>
  </p:cSld>
  <p:clrMapOvr>
    <a:masterClrMapping/>
  </p:clrMapOvr>
</p:sld>
</file>

<file path=ppt/theme/theme1.xml><?xml version="1.0" encoding="utf-8"?>
<a:theme xmlns:a="http://schemas.openxmlformats.org/drawingml/2006/main" name="Cover">
  <a:themeElements>
    <a:clrScheme name="Global templates 2022 - blue">
      <a:dk1>
        <a:srgbClr val="000000"/>
      </a:dk1>
      <a:lt1>
        <a:srgbClr val="FFFFFF"/>
      </a:lt1>
      <a:dk2>
        <a:srgbClr val="230859"/>
      </a:dk2>
      <a:lt2>
        <a:srgbClr val="97DAFF"/>
      </a:lt2>
      <a:accent1>
        <a:srgbClr val="00DCFF"/>
      </a:accent1>
      <a:accent2>
        <a:srgbClr val="FF00C8"/>
      </a:accent2>
      <a:accent3>
        <a:srgbClr val="B25EFF"/>
      </a:accent3>
      <a:accent4>
        <a:srgbClr val="FF8200"/>
      </a:accent4>
      <a:accent5>
        <a:srgbClr val="5DEB4B"/>
      </a:accent5>
      <a:accent6>
        <a:srgbClr val="EE0034"/>
      </a:accent6>
      <a:hlink>
        <a:srgbClr val="3344DD"/>
      </a:hlink>
      <a:folHlink>
        <a:srgbClr val="005CB9"/>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4" id="{A7B081AE-5F4C-9143-A9BE-8D117272D8C2}" vid="{B276FE1D-C278-124B-AD20-C7451E9A4C83}"/>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 indigo">
  <a:themeElements>
    <a:clrScheme name="Global templates 2022 - blue">
      <a:dk1>
        <a:srgbClr val="000000"/>
      </a:dk1>
      <a:lt1>
        <a:srgbClr val="FFFFFF"/>
      </a:lt1>
      <a:dk2>
        <a:srgbClr val="230859"/>
      </a:dk2>
      <a:lt2>
        <a:srgbClr val="97DAFF"/>
      </a:lt2>
      <a:accent1>
        <a:srgbClr val="00DCFF"/>
      </a:accent1>
      <a:accent2>
        <a:srgbClr val="FF00C8"/>
      </a:accent2>
      <a:accent3>
        <a:srgbClr val="B25EFF"/>
      </a:accent3>
      <a:accent4>
        <a:srgbClr val="FF8200"/>
      </a:accent4>
      <a:accent5>
        <a:srgbClr val="5DEB4B"/>
      </a:accent5>
      <a:accent6>
        <a:srgbClr val="EE0034"/>
      </a:accent6>
      <a:hlink>
        <a:srgbClr val="3344DD"/>
      </a:hlink>
      <a:folHlink>
        <a:srgbClr val="005CB9"/>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4" id="{A7B081AE-5F4C-9143-A9BE-8D117272D8C2}" vid="{A40DBE8F-7802-5A41-8B7A-6FC369CE06C7}"/>
    </a:ext>
  </a:extLst>
</a:theme>
</file>

<file path=ppt/theme/theme3.xml><?xml version="1.0" encoding="utf-8"?>
<a:theme xmlns:a="http://schemas.openxmlformats.org/drawingml/2006/main" name="Section - white">
  <a:themeElements>
    <a:clrScheme name="Global templates 2022 - blue">
      <a:dk1>
        <a:srgbClr val="000000"/>
      </a:dk1>
      <a:lt1>
        <a:srgbClr val="FFFFFF"/>
      </a:lt1>
      <a:dk2>
        <a:srgbClr val="230859"/>
      </a:dk2>
      <a:lt2>
        <a:srgbClr val="97DAFF"/>
      </a:lt2>
      <a:accent1>
        <a:srgbClr val="00DCFF"/>
      </a:accent1>
      <a:accent2>
        <a:srgbClr val="FF00C8"/>
      </a:accent2>
      <a:accent3>
        <a:srgbClr val="B25EFF"/>
      </a:accent3>
      <a:accent4>
        <a:srgbClr val="FF8200"/>
      </a:accent4>
      <a:accent5>
        <a:srgbClr val="5DEB4B"/>
      </a:accent5>
      <a:accent6>
        <a:srgbClr val="EE0034"/>
      </a:accent6>
      <a:hlink>
        <a:srgbClr val="3344DD"/>
      </a:hlink>
      <a:folHlink>
        <a:srgbClr val="005CB9"/>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4" id="{A7B081AE-5F4C-9143-A9BE-8D117272D8C2}" vid="{C3B6DC21-121D-7D46-BD48-F4236465F591}"/>
    </a:ext>
  </a:extLst>
</a:theme>
</file>

<file path=ppt/theme/theme4.xml><?xml version="1.0" encoding="utf-8"?>
<a:theme xmlns:a="http://schemas.openxmlformats.org/drawingml/2006/main" name="Muted">
  <a:themeElements>
    <a:clrScheme name="Pastel Blue Enhanced Contrast">
      <a:dk1>
        <a:srgbClr val="000000"/>
      </a:dk1>
      <a:lt1>
        <a:srgbClr val="F5FBFF"/>
      </a:lt1>
      <a:dk2>
        <a:srgbClr val="23085A"/>
      </a:dk2>
      <a:lt2>
        <a:srgbClr val="FFA0D7"/>
      </a:lt2>
      <a:accent1>
        <a:srgbClr val="035C67"/>
      </a:accent1>
      <a:accent2>
        <a:srgbClr val="7716BD"/>
      </a:accent2>
      <a:accent3>
        <a:srgbClr val="003B4A"/>
      </a:accent3>
      <a:accent4>
        <a:srgbClr val="920061"/>
      </a:accent4>
      <a:accent5>
        <a:srgbClr val="54565A"/>
      </a:accent5>
      <a:accent6>
        <a:srgbClr val="472029"/>
      </a:accent6>
      <a:hlink>
        <a:srgbClr val="3344DD"/>
      </a:hlink>
      <a:folHlink>
        <a:srgbClr val="884488"/>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4" id="{A7B081AE-5F4C-9143-A9BE-8D117272D8C2}" vid="{08AF7B28-888F-2D4E-8F59-88DA68B8E7E2}"/>
    </a:ext>
  </a:extLst>
</a:theme>
</file>

<file path=ppt/theme/theme5.xml><?xml version="1.0" encoding="utf-8"?>
<a:theme xmlns:a="http://schemas.openxmlformats.org/drawingml/2006/main" name="British Council">
  <a:themeElements>
    <a:clrScheme name="Global templates 2022 - blue">
      <a:dk1>
        <a:srgbClr val="000000"/>
      </a:dk1>
      <a:lt1>
        <a:srgbClr val="FFFFFF"/>
      </a:lt1>
      <a:dk2>
        <a:srgbClr val="230859"/>
      </a:dk2>
      <a:lt2>
        <a:srgbClr val="97DAFF"/>
      </a:lt2>
      <a:accent1>
        <a:srgbClr val="00DCFF"/>
      </a:accent1>
      <a:accent2>
        <a:srgbClr val="FF00C8"/>
      </a:accent2>
      <a:accent3>
        <a:srgbClr val="B25EFF"/>
      </a:accent3>
      <a:accent4>
        <a:srgbClr val="FF8200"/>
      </a:accent4>
      <a:accent5>
        <a:srgbClr val="5DEB4B"/>
      </a:accent5>
      <a:accent6>
        <a:srgbClr val="EE0034"/>
      </a:accent6>
      <a:hlink>
        <a:srgbClr val="3344DD"/>
      </a:hlink>
      <a:folHlink>
        <a:srgbClr val="005CB9"/>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90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4" id="{A7B081AE-5F4C-9143-A9BE-8D117272D8C2}" vid="{48630566-B397-864D-9CEA-779BD83319C6}"/>
    </a:ext>
  </a:extLst>
</a:theme>
</file>

<file path=ppt/theme/theme6.xml><?xml version="1.0" encoding="utf-8"?>
<a:theme xmlns:a="http://schemas.openxmlformats.org/drawingml/2006/main" name="British Council blank">
  <a:themeElements>
    <a:clrScheme name="Global templates 2022 - blue">
      <a:dk1>
        <a:srgbClr val="000000"/>
      </a:dk1>
      <a:lt1>
        <a:srgbClr val="FFFFFF"/>
      </a:lt1>
      <a:dk2>
        <a:srgbClr val="230859"/>
      </a:dk2>
      <a:lt2>
        <a:srgbClr val="97DAFF"/>
      </a:lt2>
      <a:accent1>
        <a:srgbClr val="00DCFF"/>
      </a:accent1>
      <a:accent2>
        <a:srgbClr val="FF00C8"/>
      </a:accent2>
      <a:accent3>
        <a:srgbClr val="B25EFF"/>
      </a:accent3>
      <a:accent4>
        <a:srgbClr val="FF8200"/>
      </a:accent4>
      <a:accent5>
        <a:srgbClr val="5DEB4B"/>
      </a:accent5>
      <a:accent6>
        <a:srgbClr val="EE0034"/>
      </a:accent6>
      <a:hlink>
        <a:srgbClr val="3344DD"/>
      </a:hlink>
      <a:folHlink>
        <a:srgbClr val="005CB9"/>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4" id="{A7B081AE-5F4C-9143-A9BE-8D117272D8C2}" vid="{7E27B8AB-4F59-C54E-B149-B824CE215048}"/>
    </a:ext>
  </a:extLst>
</a:theme>
</file>

<file path=ppt/theme/theme7.xml><?xml version="1.0" encoding="utf-8"?>
<a:theme xmlns:a="http://schemas.openxmlformats.org/drawingml/2006/main" name="1_Cover">
  <a:themeElements>
    <a:clrScheme name="Custom 1">
      <a:dk1>
        <a:srgbClr val="000000"/>
      </a:dk1>
      <a:lt1>
        <a:srgbClr val="FFFFFF"/>
      </a:lt1>
      <a:dk2>
        <a:srgbClr val="230859"/>
      </a:dk2>
      <a:lt2>
        <a:srgbClr val="C8C8C8"/>
      </a:lt2>
      <a:accent1>
        <a:srgbClr val="00ECC3"/>
      </a:accent1>
      <a:accent2>
        <a:srgbClr val="009C8B"/>
      </a:accent2>
      <a:accent3>
        <a:srgbClr val="99ECD0"/>
      </a:accent3>
      <a:accent4>
        <a:srgbClr val="23085A"/>
      </a:accent4>
      <a:accent5>
        <a:srgbClr val="00ECC3"/>
      </a:accent5>
      <a:accent6>
        <a:srgbClr val="009C8B"/>
      </a:accent6>
      <a:hlink>
        <a:srgbClr val="99ECD0"/>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90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Red" id="{61C30CE5-0172-4CE6-B8C5-5520F476E350}" vid="{996B6711-49CD-4166-B444-12467EE619C0}"/>
    </a:ext>
  </a:extLst>
</a:theme>
</file>

<file path=ppt/theme/theme8.xml><?xml version="1.0" encoding="utf-8"?>
<a:theme xmlns:a="http://schemas.openxmlformats.org/drawingml/2006/main" name="Graphic Option 1">
  <a:themeElements>
    <a:clrScheme name="Alumni UK – Colour Palette">
      <a:dk1>
        <a:srgbClr val="23085A"/>
      </a:dk1>
      <a:lt1>
        <a:srgbClr val="23085A"/>
      </a:lt1>
      <a:dk2>
        <a:srgbClr val="FFFFFF"/>
      </a:dk2>
      <a:lt2>
        <a:srgbClr val="FFFFFF"/>
      </a:lt2>
      <a:accent1>
        <a:srgbClr val="009C8B"/>
      </a:accent1>
      <a:accent2>
        <a:srgbClr val="00EDC3"/>
      </a:accent2>
      <a:accent3>
        <a:srgbClr val="99EDD1"/>
      </a:accent3>
      <a:accent4>
        <a:srgbClr val="23085A"/>
      </a:accent4>
      <a:accent5>
        <a:srgbClr val="009C8B"/>
      </a:accent5>
      <a:accent6>
        <a:srgbClr val="00ECC3"/>
      </a:accent6>
      <a:hlink>
        <a:srgbClr val="009C8B"/>
      </a:hlink>
      <a:folHlink>
        <a:srgbClr val="00ECC3"/>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lIns="90000" rtlCol="0" anchor="ctr"/>
      <a:lstStyle>
        <a:defPPr algn="ctr">
          <a:defRPr dirty="0" smtClean="0"/>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K011_06 Brand PowerPoint Template - Widescreen - Red" id="{61C30CE5-0172-4CE6-B8C5-5520F476E350}" vid="{996B6711-49CD-4166-B444-12467EE619C0}"/>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1423D3E49D80428FABB36EBD93EF7A" ma:contentTypeVersion="17" ma:contentTypeDescription="Create a new document." ma:contentTypeScope="" ma:versionID="1b4db4dddc7ed238e95fcdbac5f67d42">
  <xsd:schema xmlns:xsd="http://www.w3.org/2001/XMLSchema" xmlns:xs="http://www.w3.org/2001/XMLSchema" xmlns:p="http://schemas.microsoft.com/office/2006/metadata/properties" xmlns:ns2="9548212b-bb89-4b91-b539-88ee64e0cd65" xmlns:ns3="87340b53-5b7e-4bda-b05f-5469000d2952" targetNamespace="http://schemas.microsoft.com/office/2006/metadata/properties" ma:root="true" ma:fieldsID="37ed4a60c2674559f7987ee652f3e178" ns2:_="" ns3:_="">
    <xsd:import namespace="9548212b-bb89-4b91-b539-88ee64e0cd65"/>
    <xsd:import namespace="87340b53-5b7e-4bda-b05f-5469000d295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_Flow_SignoffStatu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48212b-bb89-4b91-b539-88ee64e0cd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0d8b47c1-f241-41f3-8d01-b95036d9ee9d"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7340b53-5b7e-4bda-b05f-5469000d295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728893c-c589-4600-b491-b32c97fb2572}" ma:internalName="TaxCatchAll" ma:showField="CatchAllData" ma:web="87340b53-5b7e-4bda-b05f-5469000d295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548212b-bb89-4b91-b539-88ee64e0cd65">
      <Terms xmlns="http://schemas.microsoft.com/office/infopath/2007/PartnerControls"/>
    </lcf76f155ced4ddcb4097134ff3c332f>
    <TaxCatchAll xmlns="87340b53-5b7e-4bda-b05f-5469000d2952" xsi:nil="true"/>
    <_Flow_SignoffStatus xmlns="9548212b-bb89-4b91-b539-88ee64e0cd6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FA8501-29E8-45A7-A836-FB035048D7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48212b-bb89-4b91-b539-88ee64e0cd65"/>
    <ds:schemaRef ds:uri="87340b53-5b7e-4bda-b05f-5469000d29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0F2EF2-476D-48FC-A9E9-51966FC4E93B}">
  <ds:schemaRefs>
    <ds:schemaRef ds:uri="http://schemas.microsoft.com/office/2006/metadata/properties"/>
    <ds:schemaRef ds:uri="http://schemas.microsoft.com/office/infopath/2007/PartnerControls"/>
    <ds:schemaRef ds:uri="9548212b-bb89-4b91-b539-88ee64e0cd65"/>
    <ds:schemaRef ds:uri="87340b53-5b7e-4bda-b05f-5469000d2952"/>
  </ds:schemaRefs>
</ds:datastoreItem>
</file>

<file path=customXml/itemProps3.xml><?xml version="1.0" encoding="utf-8"?>
<ds:datastoreItem xmlns:ds="http://schemas.openxmlformats.org/officeDocument/2006/customXml" ds:itemID="{A6DE254B-87A3-4C13-9B94-55D7C64187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 - blue widescreen_2022</Template>
  <TotalTime>607</TotalTime>
  <Words>1316</Words>
  <Application>Microsoft Office PowerPoint</Application>
  <PresentationFormat>Widescreen</PresentationFormat>
  <Paragraphs>74</Paragraphs>
  <Slides>6</Slides>
  <Notes>1</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6</vt:i4>
      </vt:variant>
    </vt:vector>
  </HeadingPairs>
  <TitlesOfParts>
    <vt:vector size="18" baseType="lpstr">
      <vt:lpstr>British Council Sans Headline</vt:lpstr>
      <vt:lpstr>Arial</vt:lpstr>
      <vt:lpstr>British Council Sans</vt:lpstr>
      <vt:lpstr>Calibri</vt:lpstr>
      <vt:lpstr>Cover</vt:lpstr>
      <vt:lpstr>Section - indigo</vt:lpstr>
      <vt:lpstr>Section - white</vt:lpstr>
      <vt:lpstr>Muted</vt:lpstr>
      <vt:lpstr>British Council</vt:lpstr>
      <vt:lpstr>British Council blank</vt:lpstr>
      <vt:lpstr>1_Cover</vt:lpstr>
      <vt:lpstr>Graphic Option 1</vt:lpstr>
      <vt:lpstr>Welcome Home Celebration      Alumni UK Japan Spotlight:     Application guidelines and template</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Home Celebration      Alumni UK Spotlight:     Application guidelines and template</dc:title>
  <dc:subject/>
  <dc:creator>Michino, Jyuri (Education)</dc:creator>
  <cp:keywords/>
  <dc:description/>
  <cp:lastModifiedBy>Akimoto, Nanami (Japan)</cp:lastModifiedBy>
  <cp:revision>5</cp:revision>
  <cp:lastPrinted>2019-09-18T09:30:23Z</cp:lastPrinted>
  <dcterms:created xsi:type="dcterms:W3CDTF">2025-10-09T03:55:13Z</dcterms:created>
  <dcterms:modified xsi:type="dcterms:W3CDTF">2025-11-04T08:21:20Z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0x010100781423D3E49D80428FABB36EBD93EF7A</vt:lpwstr>
  </property>
  <property fmtid="{D5CDD505-2E9C-101B-9397-08002B2CF9AE}" pid="3" name="MediaServiceImageTags">
    <vt:lpwstr/>
  </property>
</Properties>
</file>